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60"/>
  </p:notesMasterIdLst>
  <p:sldIdLst>
    <p:sldId id="256" r:id="rId3"/>
    <p:sldId id="270" r:id="rId4"/>
    <p:sldId id="258" r:id="rId5"/>
    <p:sldId id="259" r:id="rId6"/>
    <p:sldId id="260" r:id="rId7"/>
    <p:sldId id="311" r:id="rId8"/>
    <p:sldId id="261" r:id="rId9"/>
    <p:sldId id="262" r:id="rId10"/>
    <p:sldId id="263" r:id="rId11"/>
    <p:sldId id="264" r:id="rId12"/>
    <p:sldId id="310" r:id="rId13"/>
    <p:sldId id="313" r:id="rId14"/>
    <p:sldId id="312" r:id="rId15"/>
    <p:sldId id="271" r:id="rId16"/>
    <p:sldId id="266" r:id="rId17"/>
    <p:sldId id="267" r:id="rId18"/>
    <p:sldId id="269" r:id="rId19"/>
    <p:sldId id="272" r:id="rId20"/>
    <p:sldId id="257" r:id="rId21"/>
    <p:sldId id="273" r:id="rId22"/>
    <p:sldId id="314" r:id="rId23"/>
    <p:sldId id="274" r:id="rId24"/>
    <p:sldId id="275" r:id="rId25"/>
    <p:sldId id="276" r:id="rId26"/>
    <p:sldId id="277" r:id="rId27"/>
    <p:sldId id="278" r:id="rId28"/>
    <p:sldId id="279" r:id="rId29"/>
    <p:sldId id="265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292" r:id="rId43"/>
    <p:sldId id="293" r:id="rId44"/>
    <p:sldId id="294" r:id="rId45"/>
    <p:sldId id="295" r:id="rId46"/>
    <p:sldId id="309" r:id="rId47"/>
    <p:sldId id="297" r:id="rId48"/>
    <p:sldId id="298" r:id="rId49"/>
    <p:sldId id="299" r:id="rId50"/>
    <p:sldId id="300" r:id="rId51"/>
    <p:sldId id="301" r:id="rId52"/>
    <p:sldId id="302" r:id="rId53"/>
    <p:sldId id="303" r:id="rId54"/>
    <p:sldId id="304" r:id="rId55"/>
    <p:sldId id="305" r:id="rId56"/>
    <p:sldId id="306" r:id="rId57"/>
    <p:sldId id="307" r:id="rId58"/>
    <p:sldId id="308" r:id="rId59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EFC"/>
    <a:srgbClr val="FFFFFD"/>
    <a:srgbClr val="FEFDFC"/>
    <a:srgbClr val="F7FAFE"/>
    <a:srgbClr val="F8FAFD"/>
    <a:srgbClr val="FBFBFD"/>
    <a:srgbClr val="F9FAFD"/>
    <a:srgbClr val="F2F5F9"/>
    <a:srgbClr val="F3F5F9"/>
    <a:srgbClr val="0000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4" d="100"/>
          <a:sy n="54" d="100"/>
        </p:scale>
        <p:origin x="-76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61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tableStyles" Target="tableStyle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uk-UA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D5BF54-56C1-4498-8387-2A0FE56F0CC3}" type="datetimeFigureOut">
              <a:rPr lang="uk-UA" smtClean="0"/>
              <a:t>17.06.2026</a:t>
            </a:fld>
            <a:endParaRPr lang="uk-UA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uk-UA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uk-UA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A49E6C-1813-4836-BAA3-DD799D96EA18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965557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A49E6C-1813-4836-BAA3-DD799D96EA18}" type="slidenum">
              <a:rPr lang="uk-UA" smtClean="0"/>
              <a:t>14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994678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A49E6C-1813-4836-BAA3-DD799D96EA18}" type="slidenum">
              <a:rPr lang="uk-UA" smtClean="0"/>
              <a:t>30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3060712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A49E6C-1813-4836-BAA3-DD799D96EA18}" type="slidenum">
              <a:rPr lang="uk-UA" smtClean="0"/>
              <a:t>39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657637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6/17/2026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06613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6/17/2026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2143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6/17/2026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93008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6/17/2026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66439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6/17/2026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5214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6/17/2026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1881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6/17/2026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2111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6/17/2026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02829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6/17/2026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82090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6/17/2026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1103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6/17/2026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178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6/17/2026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8280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6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3.jpeg"/><Relationship Id="rId4" Type="http://schemas.openxmlformats.org/officeDocument/2006/relationships/image" Target="../media/image62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5" Type="http://schemas.openxmlformats.org/officeDocument/2006/relationships/image" Target="../media/image77.jpeg"/><Relationship Id="rId4" Type="http://schemas.openxmlformats.org/officeDocument/2006/relationships/image" Target="../media/image7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1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 rotWithShape="1">
          <a:blip r:embed="rId2"/>
          <a:srcRect b="2941"/>
          <a:stretch/>
        </p:blipFill>
        <p:spPr>
          <a:xfrm>
            <a:off x="0" y="38100"/>
            <a:ext cx="17241212" cy="93345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Групувати 5">
            <a:extLst>
              <a:ext uri="{FF2B5EF4-FFF2-40B4-BE49-F238E27FC236}">
                <a16:creationId xmlns:a16="http://schemas.microsoft.com/office/drawing/2014/main" xmlns="" id="{AD55A020-6E52-4CF5-A50B-180F906E6CDE}"/>
              </a:ext>
            </a:extLst>
          </p:cNvPr>
          <p:cNvGrpSpPr/>
          <p:nvPr/>
        </p:nvGrpSpPr>
        <p:grpSpPr>
          <a:xfrm>
            <a:off x="0" y="38100"/>
            <a:ext cx="16256000" cy="9067800"/>
            <a:chOff x="0" y="38100"/>
            <a:chExt cx="16256000" cy="9067800"/>
          </a:xfrm>
        </p:grpSpPr>
        <p:pic>
          <p:nvPicPr>
            <p:cNvPr id="2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38100"/>
              <a:ext cx="16256000" cy="9067800"/>
            </a:xfrm>
            <a:prstGeom prst="rect">
              <a:avLst/>
            </a:prstGeom>
          </p:spPr>
        </p:pic>
        <p:sp>
          <p:nvSpPr>
            <p:cNvPr id="3" name="Прямокутник 2">
              <a:extLst>
                <a:ext uri="{FF2B5EF4-FFF2-40B4-BE49-F238E27FC236}">
                  <a16:creationId xmlns:a16="http://schemas.microsoft.com/office/drawing/2014/main" xmlns="" id="{A6CE42A3-382D-4A48-9CC3-9739A283B508}"/>
                </a:ext>
              </a:extLst>
            </p:cNvPr>
            <p:cNvSpPr/>
            <p:nvPr/>
          </p:nvSpPr>
          <p:spPr>
            <a:xfrm>
              <a:off x="14833600" y="8610600"/>
              <a:ext cx="1295400" cy="4953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/>
            </a:p>
          </p:txBody>
        </p:sp>
        <p:sp>
          <p:nvSpPr>
            <p:cNvPr id="4" name="Прямокутник 3">
              <a:extLst>
                <a:ext uri="{FF2B5EF4-FFF2-40B4-BE49-F238E27FC236}">
                  <a16:creationId xmlns:a16="http://schemas.microsoft.com/office/drawing/2014/main" xmlns="" id="{4713B1F3-1B8B-4610-9D42-8DF6506F947B}"/>
                </a:ext>
              </a:extLst>
            </p:cNvPr>
            <p:cNvSpPr/>
            <p:nvPr/>
          </p:nvSpPr>
          <p:spPr>
            <a:xfrm>
              <a:off x="279400" y="2895600"/>
              <a:ext cx="762000" cy="762000"/>
            </a:xfrm>
            <a:prstGeom prst="rect">
              <a:avLst/>
            </a:prstGeom>
            <a:solidFill>
              <a:srgbClr val="153254"/>
            </a:solidFill>
            <a:ln>
              <a:solidFill>
                <a:srgbClr val="15325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/>
            </a:p>
          </p:txBody>
        </p:sp>
        <p:sp>
          <p:nvSpPr>
            <p:cNvPr id="5" name="Прямокутник 4">
              <a:extLst>
                <a:ext uri="{FF2B5EF4-FFF2-40B4-BE49-F238E27FC236}">
                  <a16:creationId xmlns:a16="http://schemas.microsoft.com/office/drawing/2014/main" xmlns="" id="{DC7F82D3-05E0-4380-A220-2B26A7CD188F}"/>
                </a:ext>
              </a:extLst>
            </p:cNvPr>
            <p:cNvSpPr/>
            <p:nvPr/>
          </p:nvSpPr>
          <p:spPr>
            <a:xfrm>
              <a:off x="6832600" y="6477000"/>
              <a:ext cx="762000" cy="762000"/>
            </a:xfrm>
            <a:prstGeom prst="rect">
              <a:avLst/>
            </a:prstGeom>
            <a:solidFill>
              <a:srgbClr val="153254"/>
            </a:solidFill>
            <a:ln>
              <a:solidFill>
                <a:srgbClr val="15325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/>
            </a:p>
          </p:txBody>
        </p:sp>
      </p:grp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DDC064E9-D397-4FE4-8006-5EABC18F74EA}"/>
              </a:ext>
            </a:extLst>
          </p:cNvPr>
          <p:cNvSpPr/>
          <p:nvPr/>
        </p:nvSpPr>
        <p:spPr>
          <a:xfrm>
            <a:off x="14960600" y="8858250"/>
            <a:ext cx="1295400" cy="495300"/>
          </a:xfrm>
          <a:prstGeom prst="rect">
            <a:avLst/>
          </a:prstGeom>
          <a:solidFill>
            <a:srgbClr val="F7F7F6"/>
          </a:solidFill>
          <a:ln>
            <a:solidFill>
              <a:srgbClr val="FDFDF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</p:spTree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Групувати 4">
            <a:extLst>
              <a:ext uri="{FF2B5EF4-FFF2-40B4-BE49-F238E27FC236}">
                <a16:creationId xmlns:a16="http://schemas.microsoft.com/office/drawing/2014/main" xmlns="" id="{11581E85-5422-4725-9342-572CE2787B00}"/>
              </a:ext>
            </a:extLst>
          </p:cNvPr>
          <p:cNvGrpSpPr/>
          <p:nvPr/>
        </p:nvGrpSpPr>
        <p:grpSpPr>
          <a:xfrm>
            <a:off x="203200" y="76200"/>
            <a:ext cx="16256000" cy="9067800"/>
            <a:chOff x="0" y="38100"/>
            <a:chExt cx="16256000" cy="9067800"/>
          </a:xfrm>
        </p:grpSpPr>
        <p:pic>
          <p:nvPicPr>
            <p:cNvPr id="2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38100"/>
              <a:ext cx="16256000" cy="9067800"/>
            </a:xfrm>
            <a:prstGeom prst="rect">
              <a:avLst/>
            </a:prstGeom>
          </p:spPr>
        </p:pic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xmlns="" id="{1BE430CD-9D69-46A0-AD58-3317747FC45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5703" t="75608" r="42573" b="7273"/>
            <a:stretch/>
          </p:blipFill>
          <p:spPr>
            <a:xfrm>
              <a:off x="5651500" y="5105400"/>
              <a:ext cx="4953000" cy="914400"/>
            </a:xfrm>
            <a:prstGeom prst="rect">
              <a:avLst/>
            </a:prstGeom>
          </p:spPr>
        </p:pic>
        <p:sp>
          <p:nvSpPr>
            <p:cNvPr id="4" name="Прямокутник 3">
              <a:extLst>
                <a:ext uri="{FF2B5EF4-FFF2-40B4-BE49-F238E27FC236}">
                  <a16:creationId xmlns:a16="http://schemas.microsoft.com/office/drawing/2014/main" xmlns="" id="{319C47C8-EC3A-4012-A50E-4A7E58ED2EA8}"/>
                </a:ext>
              </a:extLst>
            </p:cNvPr>
            <p:cNvSpPr/>
            <p:nvPr/>
          </p:nvSpPr>
          <p:spPr>
            <a:xfrm>
              <a:off x="14833600" y="8610600"/>
              <a:ext cx="1295400" cy="4953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/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328400A7-74FB-4DE5-8648-2660A90FFCF2}"/>
              </a:ext>
            </a:extLst>
          </p:cNvPr>
          <p:cNvSpPr txBox="1"/>
          <p:nvPr/>
        </p:nvSpPr>
        <p:spPr>
          <a:xfrm>
            <a:off x="6604000" y="7848600"/>
            <a:ext cx="509270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uk-UA" sz="2800" b="1" dirty="0"/>
              <a:t>Базова: 20 класів (590 учнів)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76750E8A-AC2A-4FC0-9249-9313C2A8F03C}"/>
              </a:ext>
            </a:extLst>
          </p:cNvPr>
          <p:cNvSpPr txBox="1"/>
          <p:nvPr/>
        </p:nvSpPr>
        <p:spPr>
          <a:xfrm>
            <a:off x="2489200" y="6169789"/>
            <a:ext cx="5092700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uk-UA" sz="2800" b="1" dirty="0"/>
              <a:t>Збережений стабільний контингент в умовах війни</a:t>
            </a:r>
          </a:p>
        </p:txBody>
      </p:sp>
    </p:spTree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Групувати 5">
            <a:extLst>
              <a:ext uri="{FF2B5EF4-FFF2-40B4-BE49-F238E27FC236}">
                <a16:creationId xmlns:a16="http://schemas.microsoft.com/office/drawing/2014/main" xmlns="" id="{01D38212-A28F-445B-AFE4-1FACFBE0D1EB}"/>
              </a:ext>
            </a:extLst>
          </p:cNvPr>
          <p:cNvGrpSpPr/>
          <p:nvPr/>
        </p:nvGrpSpPr>
        <p:grpSpPr>
          <a:xfrm>
            <a:off x="0" y="38100"/>
            <a:ext cx="16256000" cy="9067800"/>
            <a:chOff x="0" y="38100"/>
            <a:chExt cx="16256000" cy="9067800"/>
          </a:xfrm>
        </p:grpSpPr>
        <p:pic>
          <p:nvPicPr>
            <p:cNvPr id="2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38100"/>
              <a:ext cx="16256000" cy="9067800"/>
            </a:xfrm>
            <a:prstGeom prst="rect">
              <a:avLst/>
            </a:prstGeom>
          </p:spPr>
        </p:pic>
        <p:sp>
          <p:nvSpPr>
            <p:cNvPr id="3" name="Прямокутник 2">
              <a:extLst>
                <a:ext uri="{FF2B5EF4-FFF2-40B4-BE49-F238E27FC236}">
                  <a16:creationId xmlns:a16="http://schemas.microsoft.com/office/drawing/2014/main" xmlns="" id="{C7CF6502-05C9-46B5-9EE9-5A2E434A6E15}"/>
                </a:ext>
              </a:extLst>
            </p:cNvPr>
            <p:cNvSpPr/>
            <p:nvPr/>
          </p:nvSpPr>
          <p:spPr>
            <a:xfrm>
              <a:off x="14833600" y="8686800"/>
              <a:ext cx="1295400" cy="4191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xmlns="" id="{509E8E69-CBC6-4004-98B0-C0A0549B634A}"/>
                </a:ext>
              </a:extLst>
            </p:cNvPr>
            <p:cNvSpPr txBox="1"/>
            <p:nvPr/>
          </p:nvSpPr>
          <p:spPr>
            <a:xfrm>
              <a:off x="9042400" y="533400"/>
              <a:ext cx="6705600" cy="76944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uk-UA" sz="4400" b="1" dirty="0">
                  <a:solidFill>
                    <a:srgbClr val="112B46"/>
                  </a:solidFill>
                  <a:latin typeface="Cascadia Code" panose="020B0609020000020004" pitchFamily="49" charset="0"/>
                  <a:ea typeface="Cascadia Code" panose="020B0609020000020004" pitchFamily="49" charset="0"/>
                  <a:cs typeface="Cascadia Code" panose="020B0609020000020004" pitchFamily="49" charset="0"/>
                </a:rPr>
                <a:t>оновлення 2025/2026</a:t>
              </a:r>
            </a:p>
          </p:txBody>
        </p:sp>
      </p:grpSp>
    </p:spTree>
  </p:cSld>
  <p:clrMapOvr>
    <a:masterClrMapping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Групувати 2">
            <a:extLst>
              <a:ext uri="{FF2B5EF4-FFF2-40B4-BE49-F238E27FC236}">
                <a16:creationId xmlns:a16="http://schemas.microsoft.com/office/drawing/2014/main" xmlns="" id="{48153759-A4FC-4B9E-9B4E-AC6D9A5C0C9C}"/>
              </a:ext>
            </a:extLst>
          </p:cNvPr>
          <p:cNvGrpSpPr/>
          <p:nvPr/>
        </p:nvGrpSpPr>
        <p:grpSpPr>
          <a:xfrm>
            <a:off x="0" y="34925"/>
            <a:ext cx="16256000" cy="9090819"/>
            <a:chOff x="0" y="34925"/>
            <a:chExt cx="16256000" cy="9090819"/>
          </a:xfrm>
        </p:grpSpPr>
        <p:pic>
          <p:nvPicPr>
            <p:cNvPr id="4098" name="Picture 2" descr="Інфографіка порівняння оцінок батьками та учнями облаштування території та дизайну приміщень ліцею.">
              <a:extLst>
                <a:ext uri="{FF2B5EF4-FFF2-40B4-BE49-F238E27FC236}">
                  <a16:creationId xmlns:a16="http://schemas.microsoft.com/office/drawing/2014/main" xmlns="" id="{6DC5589E-3CB7-4015-94D3-4EFFBAFC228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4925"/>
              <a:ext cx="16256000" cy="90725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Прямокутник 1">
              <a:extLst>
                <a:ext uri="{FF2B5EF4-FFF2-40B4-BE49-F238E27FC236}">
                  <a16:creationId xmlns:a16="http://schemas.microsoft.com/office/drawing/2014/main" xmlns="" id="{1EBE01BC-24F2-4089-BD9B-B9C4E883727D}"/>
                </a:ext>
              </a:extLst>
            </p:cNvPr>
            <p:cNvSpPr/>
            <p:nvPr/>
          </p:nvSpPr>
          <p:spPr>
            <a:xfrm>
              <a:off x="14820900" y="8592344"/>
              <a:ext cx="1422400" cy="533400"/>
            </a:xfrm>
            <a:prstGeom prst="rect">
              <a:avLst/>
            </a:prstGeom>
            <a:solidFill>
              <a:srgbClr val="FEFEFC"/>
            </a:solidFill>
            <a:ln>
              <a:solidFill>
                <a:srgbClr val="FEFEF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/>
            </a:p>
          </p:txBody>
        </p:sp>
      </p:grpSp>
    </p:spTree>
    <p:extLst>
      <p:ext uri="{BB962C8B-B14F-4D97-AF65-F5344CB8AC3E}">
        <p14:creationId xmlns:p14="http://schemas.microsoft.com/office/powerpoint/2010/main" val="399298902"/>
      </p:ext>
    </p:extLst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Групувати 6">
            <a:extLst>
              <a:ext uri="{FF2B5EF4-FFF2-40B4-BE49-F238E27FC236}">
                <a16:creationId xmlns:a16="http://schemas.microsoft.com/office/drawing/2014/main" xmlns="" id="{ACE7EF54-2911-401B-A40D-E412C3B34BDA}"/>
              </a:ext>
            </a:extLst>
          </p:cNvPr>
          <p:cNvGrpSpPr/>
          <p:nvPr/>
        </p:nvGrpSpPr>
        <p:grpSpPr>
          <a:xfrm>
            <a:off x="0" y="38100"/>
            <a:ext cx="16256000" cy="9105900"/>
            <a:chOff x="0" y="38100"/>
            <a:chExt cx="16256000" cy="9105900"/>
          </a:xfrm>
        </p:grpSpPr>
        <p:pic>
          <p:nvPicPr>
            <p:cNvPr id="2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38100"/>
              <a:ext cx="16256000" cy="9067800"/>
            </a:xfrm>
            <a:prstGeom prst="rect">
              <a:avLst/>
            </a:prstGeom>
          </p:spPr>
        </p:pic>
        <p:sp>
          <p:nvSpPr>
            <p:cNvPr id="3" name="Прямокутник 2">
              <a:extLst>
                <a:ext uri="{FF2B5EF4-FFF2-40B4-BE49-F238E27FC236}">
                  <a16:creationId xmlns:a16="http://schemas.microsoft.com/office/drawing/2014/main" xmlns="" id="{2EB1840A-4B4F-4415-B8B5-8503A487805B}"/>
                </a:ext>
              </a:extLst>
            </p:cNvPr>
            <p:cNvSpPr/>
            <p:nvPr/>
          </p:nvSpPr>
          <p:spPr>
            <a:xfrm>
              <a:off x="14833600" y="8648700"/>
              <a:ext cx="1295400" cy="4953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/>
            </a:p>
          </p:txBody>
        </p:sp>
        <p:pic>
          <p:nvPicPr>
            <p:cNvPr id="6" name="Рисунок 5">
              <a:extLst>
                <a:ext uri="{FF2B5EF4-FFF2-40B4-BE49-F238E27FC236}">
                  <a16:creationId xmlns:a16="http://schemas.microsoft.com/office/drawing/2014/main" xmlns="" id="{54290DE3-5BDC-4587-9382-EF6987DB2F2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619" t="15812" r="35714" b="61111"/>
            <a:stretch/>
          </p:blipFill>
          <p:spPr>
            <a:xfrm>
              <a:off x="6146800" y="1447800"/>
              <a:ext cx="4267200" cy="2133600"/>
            </a:xfrm>
            <a:prstGeom prst="rect">
              <a:avLst/>
            </a:prstGeom>
          </p:spPr>
        </p:pic>
      </p:grpSp>
    </p:spTree>
  </p:cSld>
  <p:clrMapOvr>
    <a:masterClrMapping/>
  </p:clrMapOvr>
  <p:transition spd="slow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2C70AAB3-BF28-4C73-B7D6-C82659081158}"/>
              </a:ext>
            </a:extLst>
          </p:cNvPr>
          <p:cNvSpPr/>
          <p:nvPr/>
        </p:nvSpPr>
        <p:spPr>
          <a:xfrm>
            <a:off x="14833600" y="8763000"/>
            <a:ext cx="1295400" cy="3429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CB61F21F-B462-4C5E-AC76-0A8A4C5FCD7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834" t="21606" r="24682" b="193"/>
          <a:stretch/>
        </p:blipFill>
        <p:spPr>
          <a:xfrm>
            <a:off x="12014200" y="1828800"/>
            <a:ext cx="3590925" cy="3962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DB32DEFC-6F58-4710-A506-2082E74AF77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553" t="7257" r="13119" b="692"/>
          <a:stretch/>
        </p:blipFill>
        <p:spPr>
          <a:xfrm>
            <a:off x="12014199" y="5257800"/>
            <a:ext cx="3590925" cy="3352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46683D0F-40E3-429D-96FC-729F1FB4AFA8}"/>
              </a:ext>
            </a:extLst>
          </p:cNvPr>
          <p:cNvSpPr/>
          <p:nvPr/>
        </p:nvSpPr>
        <p:spPr>
          <a:xfrm>
            <a:off x="14833600" y="8763000"/>
            <a:ext cx="1295400" cy="3429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8ECA5905-27C4-DC06-661D-A004A00648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6600" y="838197"/>
            <a:ext cx="3352800" cy="7440333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A115E4AC-28B9-408B-8F61-F1A8FE037F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709400" y="838197"/>
            <a:ext cx="5105400" cy="744033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400EA12A-2A61-4842-9EE1-2DEEA29EB3E4}"/>
              </a:ext>
            </a:extLst>
          </p:cNvPr>
          <p:cNvSpPr/>
          <p:nvPr/>
        </p:nvSpPr>
        <p:spPr>
          <a:xfrm>
            <a:off x="14833600" y="8763000"/>
            <a:ext cx="1295400" cy="3429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2BA1471B-283F-4C28-B4E6-7DF6EDFA9F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600" y="4952999"/>
            <a:ext cx="6858000" cy="3553059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xmlns="" id="{4CB73C83-67FC-4D4E-B934-1E2A597AC9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5632" y="4901203"/>
            <a:ext cx="6600426" cy="3639579"/>
          </a:xfrm>
          <a:prstGeom prst="rect">
            <a:avLst/>
          </a:prstGeom>
        </p:spPr>
      </p:pic>
      <p:sp>
        <p:nvSpPr>
          <p:cNvPr id="10" name="Прямокутник 9">
            <a:extLst>
              <a:ext uri="{FF2B5EF4-FFF2-40B4-BE49-F238E27FC236}">
                <a16:creationId xmlns:a16="http://schemas.microsoft.com/office/drawing/2014/main" xmlns="" id="{8647B514-AC28-4BC1-9424-58FC1E5C260E}"/>
              </a:ext>
            </a:extLst>
          </p:cNvPr>
          <p:cNvSpPr/>
          <p:nvPr/>
        </p:nvSpPr>
        <p:spPr>
          <a:xfrm>
            <a:off x="7594600" y="4800600"/>
            <a:ext cx="1311031" cy="4114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</p:spTree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Інфографіка результатів опитування учнів ліцею про їхню мотивацію, емоційний клімат та бар’єри у навчанні.">
            <a:extLst>
              <a:ext uri="{FF2B5EF4-FFF2-40B4-BE49-F238E27FC236}">
                <a16:creationId xmlns:a16="http://schemas.microsoft.com/office/drawing/2014/main" xmlns="" id="{5D5700A1-86E8-4580-8F20-FB0A31C74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925"/>
            <a:ext cx="16256000" cy="9072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кутник 1">
            <a:extLst>
              <a:ext uri="{FF2B5EF4-FFF2-40B4-BE49-F238E27FC236}">
                <a16:creationId xmlns:a16="http://schemas.microsoft.com/office/drawing/2014/main" xmlns="" id="{009EE45F-8980-47FF-A443-B442A5EA80AD}"/>
              </a:ext>
            </a:extLst>
          </p:cNvPr>
          <p:cNvSpPr/>
          <p:nvPr/>
        </p:nvSpPr>
        <p:spPr>
          <a:xfrm>
            <a:off x="14909800" y="8802688"/>
            <a:ext cx="1270000" cy="304800"/>
          </a:xfrm>
          <a:prstGeom prst="rect">
            <a:avLst/>
          </a:prstGeom>
          <a:solidFill>
            <a:srgbClr val="FEFDFC"/>
          </a:solidFill>
          <a:ln>
            <a:solidFill>
              <a:srgbClr val="FFFFF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76755629"/>
      </p:ext>
    </p:extLst>
  </p:cSld>
  <p:clrMapOvr>
    <a:masterClrMapping/>
  </p:clrMapOvr>
  <p:transition spd="slow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B3DE66A3-944E-4D36-B8DA-24EA0749F1D0}"/>
              </a:ext>
            </a:extLst>
          </p:cNvPr>
          <p:cNvSpPr/>
          <p:nvPr/>
        </p:nvSpPr>
        <p:spPr>
          <a:xfrm>
            <a:off x="14833600" y="8839200"/>
            <a:ext cx="1295400" cy="2667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C6148E58-EDC2-4780-9FCF-00ECA032E778}"/>
              </a:ext>
            </a:extLst>
          </p:cNvPr>
          <p:cNvSpPr txBox="1"/>
          <p:nvPr/>
        </p:nvSpPr>
        <p:spPr>
          <a:xfrm>
            <a:off x="1803400" y="6096000"/>
            <a:ext cx="457200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uk-UA" sz="2800" b="1" dirty="0"/>
              <a:t>фізично безпечно ліцеї</a:t>
            </a:r>
            <a:endParaRPr lang="uk-UA" sz="1600" b="1" dirty="0"/>
          </a:p>
        </p:txBody>
      </p:sp>
    </p:spTree>
    <p:extLst>
      <p:ext uri="{BB962C8B-B14F-4D97-AF65-F5344CB8AC3E}">
        <p14:creationId xmlns:p14="http://schemas.microsoft.com/office/powerpoint/2010/main" val="2103216406"/>
      </p:ext>
    </p:extLst>
  </p:cSld>
  <p:clrMapOvr>
    <a:masterClrMapping/>
  </p:clrMapOvr>
  <p:transition spd="slow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0535"/>
      </p:ext>
    </p:extLst>
  </p:cSld>
  <p:clrMapOvr>
    <a:masterClrMapping/>
  </p:clrMapOvr>
  <p:transition spd="slow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Групувати 3">
            <a:extLst>
              <a:ext uri="{FF2B5EF4-FFF2-40B4-BE49-F238E27FC236}">
                <a16:creationId xmlns:a16="http://schemas.microsoft.com/office/drawing/2014/main" xmlns="" id="{733D929B-9E16-4217-8B78-E834E5DDC1C0}"/>
              </a:ext>
            </a:extLst>
          </p:cNvPr>
          <p:cNvGrpSpPr/>
          <p:nvPr/>
        </p:nvGrpSpPr>
        <p:grpSpPr>
          <a:xfrm>
            <a:off x="0" y="19049"/>
            <a:ext cx="16256000" cy="9105901"/>
            <a:chOff x="0" y="38100"/>
            <a:chExt cx="16256000" cy="9105901"/>
          </a:xfrm>
        </p:grpSpPr>
        <p:pic>
          <p:nvPicPr>
            <p:cNvPr id="2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38100"/>
              <a:ext cx="16256000" cy="9067800"/>
            </a:xfrm>
            <a:prstGeom prst="rect">
              <a:avLst/>
            </a:prstGeom>
          </p:spPr>
        </p:pic>
        <p:sp>
          <p:nvSpPr>
            <p:cNvPr id="3" name="Прямокутник 2">
              <a:extLst>
                <a:ext uri="{FF2B5EF4-FFF2-40B4-BE49-F238E27FC236}">
                  <a16:creationId xmlns:a16="http://schemas.microsoft.com/office/drawing/2014/main" xmlns="" id="{45D782BC-1230-4E1E-8F0E-2CB750EE48A3}"/>
                </a:ext>
              </a:extLst>
            </p:cNvPr>
            <p:cNvSpPr/>
            <p:nvPr/>
          </p:nvSpPr>
          <p:spPr>
            <a:xfrm>
              <a:off x="14833600" y="8763000"/>
              <a:ext cx="1295400" cy="3429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/>
            </a:p>
          </p:txBody>
        </p:sp>
        <p:pic>
          <p:nvPicPr>
            <p:cNvPr id="5" name="Рисунок 4">
              <a:extLst>
                <a:ext uri="{FF2B5EF4-FFF2-40B4-BE49-F238E27FC236}">
                  <a16:creationId xmlns:a16="http://schemas.microsoft.com/office/drawing/2014/main" xmlns="" id="{0269920B-7E3D-9FC9-EB32-3C39F557EED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5505450"/>
              <a:ext cx="4851400" cy="3638550"/>
            </a:xfrm>
            <a:prstGeom prst="rect">
              <a:avLst/>
            </a:prstGeom>
          </p:spPr>
        </p:pic>
        <p:pic>
          <p:nvPicPr>
            <p:cNvPr id="7" name="Рисунок 6">
              <a:extLst>
                <a:ext uri="{FF2B5EF4-FFF2-40B4-BE49-F238E27FC236}">
                  <a16:creationId xmlns:a16="http://schemas.microsoft.com/office/drawing/2014/main" xmlns="" id="{BA43F568-BD12-EC78-515C-F4EFDCC046B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991098" y="5505450"/>
              <a:ext cx="4851401" cy="3638551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xmlns="" id="{FF7E4C19-7C5C-4874-AF06-18EE04805771}"/>
                </a:ext>
              </a:extLst>
            </p:cNvPr>
            <p:cNvSpPr txBox="1"/>
            <p:nvPr/>
          </p:nvSpPr>
          <p:spPr>
            <a:xfrm>
              <a:off x="11715749" y="6324600"/>
              <a:ext cx="2667000" cy="58477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uk-UA" sz="3200" dirty="0">
                  <a:solidFill>
                    <a:srgbClr val="112B46"/>
                  </a:solidFill>
                  <a:latin typeface="Cascadia Code" panose="020B0609020000020004" pitchFamily="49" charset="0"/>
                  <a:ea typeface="Cascadia Code" panose="020B0609020000020004" pitchFamily="49" charset="0"/>
                  <a:cs typeface="Cascadia Code" panose="020B0609020000020004" pitchFamily="49" charset="0"/>
                </a:rPr>
                <a:t>безоплатне</a:t>
              </a:r>
            </a:p>
          </p:txBody>
        </p:sp>
      </p:grpSp>
    </p:spTree>
  </p:cSld>
  <p:clrMapOvr>
    <a:masterClrMapping/>
  </p:clrMapOvr>
  <p:transition spd="slow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EE69ADA0-66B7-44C7-8D97-1AFB2C7ABD7C}"/>
              </a:ext>
            </a:extLst>
          </p:cNvPr>
          <p:cNvSpPr/>
          <p:nvPr/>
        </p:nvSpPr>
        <p:spPr>
          <a:xfrm>
            <a:off x="14833600" y="8839200"/>
            <a:ext cx="1295400" cy="2667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19" name="Рисунок 18">
            <a:extLst>
              <a:ext uri="{FF2B5EF4-FFF2-40B4-BE49-F238E27FC236}">
                <a16:creationId xmlns:a16="http://schemas.microsoft.com/office/drawing/2014/main" xmlns="" id="{5EB59E1D-E79F-D029-BE21-5032668F93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08965" y="477312"/>
            <a:ext cx="5204268" cy="3942288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665BC6C4-3425-DFD5-DC3D-BA79313683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2000" y="3581400"/>
            <a:ext cx="3276600" cy="3173730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AC1F8A52-ECA6-85FC-C6D8-A1F93A12B6D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752" t="3933" r="29253" b="-3933"/>
          <a:stretch>
            <a:fillRect/>
          </a:stretch>
        </p:blipFill>
        <p:spPr>
          <a:xfrm>
            <a:off x="12166600" y="5709557"/>
            <a:ext cx="3472178" cy="2705637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Групувати 4">
            <a:extLst>
              <a:ext uri="{FF2B5EF4-FFF2-40B4-BE49-F238E27FC236}">
                <a16:creationId xmlns:a16="http://schemas.microsoft.com/office/drawing/2014/main" xmlns="" id="{2F3DEDC9-7CE8-43DA-91BC-0D4C036EA806}"/>
              </a:ext>
            </a:extLst>
          </p:cNvPr>
          <p:cNvGrpSpPr/>
          <p:nvPr/>
        </p:nvGrpSpPr>
        <p:grpSpPr>
          <a:xfrm>
            <a:off x="0" y="38100"/>
            <a:ext cx="16256000" cy="9067800"/>
            <a:chOff x="0" y="38100"/>
            <a:chExt cx="16256000" cy="9067800"/>
          </a:xfrm>
        </p:grpSpPr>
        <p:pic>
          <p:nvPicPr>
            <p:cNvPr id="2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38100"/>
              <a:ext cx="16256000" cy="9067800"/>
            </a:xfrm>
            <a:prstGeom prst="rect">
              <a:avLst/>
            </a:prstGeom>
          </p:spPr>
        </p:pic>
        <p:sp>
          <p:nvSpPr>
            <p:cNvPr id="3" name="Прямокутник 2">
              <a:extLst>
                <a:ext uri="{FF2B5EF4-FFF2-40B4-BE49-F238E27FC236}">
                  <a16:creationId xmlns:a16="http://schemas.microsoft.com/office/drawing/2014/main" xmlns="" id="{F3C41F5B-F189-4FDC-A0A2-07D097794CE5}"/>
                </a:ext>
              </a:extLst>
            </p:cNvPr>
            <p:cNvSpPr/>
            <p:nvPr/>
          </p:nvSpPr>
          <p:spPr>
            <a:xfrm>
              <a:off x="14833600" y="8839200"/>
              <a:ext cx="1295400" cy="2667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xmlns="" id="{F0D353B2-A882-441B-BADD-DE93EB0AEAEA}"/>
                </a:ext>
              </a:extLst>
            </p:cNvPr>
            <p:cNvSpPr txBox="1"/>
            <p:nvPr/>
          </p:nvSpPr>
          <p:spPr>
            <a:xfrm>
              <a:off x="6756400" y="609600"/>
              <a:ext cx="7543800" cy="83099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uk-UA" sz="4800" b="1" dirty="0">
                  <a:solidFill>
                    <a:srgbClr val="112B46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Cascadia Code" panose="020B0609020000020004" pitchFamily="49" charset="0"/>
                </a:rPr>
                <a:t>наш внесок у перемогу</a:t>
              </a:r>
            </a:p>
          </p:txBody>
        </p:sp>
      </p:grpSp>
    </p:spTree>
  </p:cSld>
  <p:clrMapOvr>
    <a:masterClrMapping/>
  </p:clrMapOvr>
  <p:transition spd="slow"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95F5BFBC-4B1E-425E-B8C6-D7AFC6014E70}"/>
              </a:ext>
            </a:extLst>
          </p:cNvPr>
          <p:cNvSpPr/>
          <p:nvPr/>
        </p:nvSpPr>
        <p:spPr>
          <a:xfrm>
            <a:off x="14986000" y="8877300"/>
            <a:ext cx="1143000" cy="2667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</p:spTree>
  </p:cSld>
  <p:clrMapOvr>
    <a:masterClrMapping/>
  </p:clrMapOvr>
  <p:transition spd="slow"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28BE57B4-F42A-4FBF-B661-52F74125466B}"/>
              </a:ext>
            </a:extLst>
          </p:cNvPr>
          <p:cNvSpPr txBox="1"/>
          <p:nvPr/>
        </p:nvSpPr>
        <p:spPr>
          <a:xfrm>
            <a:off x="3784600" y="3352800"/>
            <a:ext cx="8305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6000" dirty="0"/>
              <a:t>СИСТЕМА ОЦІНЮВАННЯ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0429F595-B830-4F5B-ABD9-64F3853306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187255" cy="937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735299"/>
      </p:ext>
    </p:extLst>
  </p:cSld>
  <p:clrMapOvr>
    <a:masterClrMapping/>
  </p:clrMapOvr>
  <p:transition spd="slow"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CD16A407-A9C0-449A-AD8C-863EA15867FD}"/>
              </a:ext>
            </a:extLst>
          </p:cNvPr>
          <p:cNvSpPr/>
          <p:nvPr/>
        </p:nvSpPr>
        <p:spPr>
          <a:xfrm>
            <a:off x="14833600" y="8763000"/>
            <a:ext cx="1295400" cy="3429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B659FF4D-D985-442A-89E5-AA76BDA83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231" t="15904" r="9231" b="18332"/>
          <a:stretch/>
        </p:blipFill>
        <p:spPr>
          <a:xfrm>
            <a:off x="6604000" y="2133600"/>
            <a:ext cx="3305404" cy="4075712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6CE5A61B-1424-43E3-98BC-097B0E93D64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4165" r="28716"/>
          <a:stretch/>
        </p:blipFill>
        <p:spPr>
          <a:xfrm>
            <a:off x="1041399" y="2057400"/>
            <a:ext cx="4114801" cy="4228112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xmlns="" id="{D9274756-36CB-4EA5-A327-44B6F404761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8959" b="6885"/>
          <a:stretch/>
        </p:blipFill>
        <p:spPr>
          <a:xfrm>
            <a:off x="11099802" y="2095500"/>
            <a:ext cx="4114799" cy="4151912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Групувати 14">
            <a:extLst>
              <a:ext uri="{FF2B5EF4-FFF2-40B4-BE49-F238E27FC236}">
                <a16:creationId xmlns:a16="http://schemas.microsoft.com/office/drawing/2014/main" xmlns="" id="{6D16C05B-675B-4F71-A207-C9DC2D71ED97}"/>
              </a:ext>
            </a:extLst>
          </p:cNvPr>
          <p:cNvGrpSpPr/>
          <p:nvPr/>
        </p:nvGrpSpPr>
        <p:grpSpPr>
          <a:xfrm>
            <a:off x="0" y="38100"/>
            <a:ext cx="16256000" cy="9067800"/>
            <a:chOff x="0" y="38100"/>
            <a:chExt cx="16256000" cy="9067800"/>
          </a:xfrm>
        </p:grpSpPr>
        <p:pic>
          <p:nvPicPr>
            <p:cNvPr id="2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38100"/>
              <a:ext cx="16256000" cy="9067800"/>
            </a:xfrm>
            <a:prstGeom prst="rect">
              <a:avLst/>
            </a:prstGeom>
          </p:spPr>
        </p:pic>
        <p:pic>
          <p:nvPicPr>
            <p:cNvPr id="8" name="Рисунок 7">
              <a:extLst>
                <a:ext uri="{FF2B5EF4-FFF2-40B4-BE49-F238E27FC236}">
                  <a16:creationId xmlns:a16="http://schemas.microsoft.com/office/drawing/2014/main" xmlns="" id="{EB33CFCD-3A4C-45FF-B0CD-C6D1361456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32500" y="1981200"/>
              <a:ext cx="6553200" cy="3108570"/>
            </a:xfrm>
            <a:prstGeom prst="rect">
              <a:avLst/>
            </a:prstGeom>
          </p:spPr>
        </p:pic>
        <p:pic>
          <p:nvPicPr>
            <p:cNvPr id="14" name="Рисунок 13">
              <a:extLst>
                <a:ext uri="{FF2B5EF4-FFF2-40B4-BE49-F238E27FC236}">
                  <a16:creationId xmlns:a16="http://schemas.microsoft.com/office/drawing/2014/main" xmlns="" id="{62C5C37D-D314-4753-A978-8C815BA2BB9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89000" y="4412527"/>
              <a:ext cx="6553200" cy="3108570"/>
            </a:xfrm>
            <a:prstGeom prst="rect">
              <a:avLst/>
            </a:prstGeom>
          </p:spPr>
        </p:pic>
        <p:pic>
          <p:nvPicPr>
            <p:cNvPr id="12" name="Рисунок 11">
              <a:extLst>
                <a:ext uri="{FF2B5EF4-FFF2-40B4-BE49-F238E27FC236}">
                  <a16:creationId xmlns:a16="http://schemas.microsoft.com/office/drawing/2014/main" xmlns="" id="{36C0925C-0C6D-40F1-80CC-004923ED32D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3510"/>
            <a:stretch/>
          </p:blipFill>
          <p:spPr>
            <a:xfrm>
              <a:off x="5207000" y="5257800"/>
              <a:ext cx="3210282" cy="1905000"/>
            </a:xfrm>
            <a:prstGeom prst="rect">
              <a:avLst/>
            </a:prstGeom>
          </p:spPr>
        </p:pic>
      </p:grpSp>
    </p:spTree>
  </p:cSld>
  <p:clrMapOvr>
    <a:masterClrMapping/>
  </p:clrMapOvr>
  <p:transition spd="slow"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6352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961CC655-1392-4028-AD71-06DE2AD0B279}"/>
              </a:ext>
            </a:extLst>
          </p:cNvPr>
          <p:cNvSpPr/>
          <p:nvPr/>
        </p:nvSpPr>
        <p:spPr>
          <a:xfrm>
            <a:off x="14833600" y="8610600"/>
            <a:ext cx="1295400" cy="4953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4" name="Прямокутник 3">
            <a:extLst>
              <a:ext uri="{FF2B5EF4-FFF2-40B4-BE49-F238E27FC236}">
                <a16:creationId xmlns:a16="http://schemas.microsoft.com/office/drawing/2014/main" xmlns="" id="{C729CF65-76F7-4D69-BAB6-FD59BEC8B4CA}"/>
              </a:ext>
            </a:extLst>
          </p:cNvPr>
          <p:cNvSpPr/>
          <p:nvPr/>
        </p:nvSpPr>
        <p:spPr>
          <a:xfrm>
            <a:off x="10604500" y="1384300"/>
            <a:ext cx="381000" cy="762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F5D9B97F-C07F-4261-A978-769D601EF4A7}"/>
              </a:ext>
            </a:extLst>
          </p:cNvPr>
          <p:cNvSpPr txBox="1"/>
          <p:nvPr/>
        </p:nvSpPr>
        <p:spPr>
          <a:xfrm>
            <a:off x="6985000" y="579346"/>
            <a:ext cx="304800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uk-UA" sz="4600" b="1" dirty="0">
                <a:solidFill>
                  <a:srgbClr val="153254"/>
                </a:solidFill>
                <a:latin typeface="Arial Black" panose="020B0A04020102020204" pitchFamily="34" charset="0"/>
                <a:ea typeface="Cambria" panose="02040503050406030204" pitchFamily="18" charset="0"/>
              </a:rPr>
              <a:t>повна</a:t>
            </a:r>
          </a:p>
        </p:txBody>
      </p:sp>
    </p:spTree>
  </p:cSld>
  <p:clrMapOvr>
    <a:masterClrMapping/>
  </p:clrMapOvr>
  <p:transition spd="slow"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0935FDC2-E486-4656-B4EB-D1C9020D7BA6}"/>
              </a:ext>
            </a:extLst>
          </p:cNvPr>
          <p:cNvSpPr/>
          <p:nvPr/>
        </p:nvSpPr>
        <p:spPr>
          <a:xfrm>
            <a:off x="14833600" y="8610600"/>
            <a:ext cx="1295400" cy="4953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</p:spTree>
  </p:cSld>
  <p:clrMapOvr>
    <a:masterClrMapping/>
  </p:clrMapOvr>
  <p:transition spd="slow"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CE6AAFF5-4686-436C-A1DB-508CAB5B97EB}"/>
              </a:ext>
            </a:extLst>
          </p:cNvPr>
          <p:cNvSpPr/>
          <p:nvPr/>
        </p:nvSpPr>
        <p:spPr>
          <a:xfrm>
            <a:off x="14833600" y="8763000"/>
            <a:ext cx="1295400" cy="3429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CA313C08-BED4-482D-90E9-AEBE38F189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00" y="2895600"/>
            <a:ext cx="7440882" cy="5562600"/>
          </a:xfrm>
          <a:prstGeom prst="rect">
            <a:avLst/>
          </a:prstGeom>
        </p:spPr>
      </p:pic>
      <p:sp>
        <p:nvSpPr>
          <p:cNvPr id="8" name="Прямокутник 7">
            <a:extLst>
              <a:ext uri="{FF2B5EF4-FFF2-40B4-BE49-F238E27FC236}">
                <a16:creationId xmlns:a16="http://schemas.microsoft.com/office/drawing/2014/main" xmlns="" id="{A4043AAC-10B0-42B6-AB07-16EBA9CFC319}"/>
              </a:ext>
            </a:extLst>
          </p:cNvPr>
          <p:cNvSpPr/>
          <p:nvPr/>
        </p:nvSpPr>
        <p:spPr>
          <a:xfrm>
            <a:off x="8128000" y="1562101"/>
            <a:ext cx="7466282" cy="133349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</p:spTree>
  </p:cSld>
  <p:clrMapOvr>
    <a:masterClrMapping/>
  </p:clrMapOvr>
  <p:transition spd="slow"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2E5CDA3D-72FF-4473-BAC7-59C60DBFF872}"/>
              </a:ext>
            </a:extLst>
          </p:cNvPr>
          <p:cNvSpPr/>
          <p:nvPr/>
        </p:nvSpPr>
        <p:spPr>
          <a:xfrm>
            <a:off x="14833600" y="8763000"/>
            <a:ext cx="1295400" cy="3429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CF06BC37-E38F-4504-95FB-A7882404A8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089" t="3637" r="1002" b="3637"/>
          <a:stretch/>
        </p:blipFill>
        <p:spPr>
          <a:xfrm>
            <a:off x="888999" y="2895600"/>
            <a:ext cx="3436769" cy="419100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xmlns="" id="{79B4E81A-FAC5-413B-9C1F-AE2A7B2FAD6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5386" t="23528" r="6411"/>
          <a:stretch/>
        </p:blipFill>
        <p:spPr>
          <a:xfrm>
            <a:off x="8661400" y="2909104"/>
            <a:ext cx="3352799" cy="4177496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06332503-97C0-4C5D-B65A-84D2E8F38915}"/>
              </a:ext>
            </a:extLst>
          </p:cNvPr>
          <p:cNvSpPr/>
          <p:nvPr/>
        </p:nvSpPr>
        <p:spPr>
          <a:xfrm>
            <a:off x="14833600" y="8839200"/>
            <a:ext cx="1295400" cy="2667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237771FB-B200-4611-8383-B908C66F9C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403" r="25000" b="7961"/>
          <a:stretch/>
        </p:blipFill>
        <p:spPr>
          <a:xfrm>
            <a:off x="10566400" y="2514600"/>
            <a:ext cx="5257800" cy="60198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1F4B5768-855C-48ED-8814-415270DA4D95}"/>
              </a:ext>
            </a:extLst>
          </p:cNvPr>
          <p:cNvSpPr/>
          <p:nvPr/>
        </p:nvSpPr>
        <p:spPr>
          <a:xfrm>
            <a:off x="14833600" y="8610600"/>
            <a:ext cx="1295400" cy="4953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3074" name="Picture 2" descr="Немає опису світлини.">
            <a:extLst>
              <a:ext uri="{FF2B5EF4-FFF2-40B4-BE49-F238E27FC236}">
                <a16:creationId xmlns:a16="http://schemas.microsoft.com/office/drawing/2014/main" xmlns="" id="{879EADA0-41AB-5701-8565-8F971E942B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67" r="13769" b="24167"/>
          <a:stretch>
            <a:fillRect/>
          </a:stretch>
        </p:blipFill>
        <p:spPr bwMode="auto">
          <a:xfrm>
            <a:off x="1193800" y="2057400"/>
            <a:ext cx="49306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2CA387B0-27D3-4DED-AA83-8014898E8521}"/>
              </a:ext>
            </a:extLst>
          </p:cNvPr>
          <p:cNvSpPr/>
          <p:nvPr/>
        </p:nvSpPr>
        <p:spPr>
          <a:xfrm>
            <a:off x="14833600" y="8610600"/>
            <a:ext cx="1295400" cy="4953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4" name="Прямокутник 3">
            <a:extLst>
              <a:ext uri="{FF2B5EF4-FFF2-40B4-BE49-F238E27FC236}">
                <a16:creationId xmlns:a16="http://schemas.microsoft.com/office/drawing/2014/main" xmlns="" id="{193A184B-737E-486D-89F4-8F0D25B7F6AF}"/>
              </a:ext>
            </a:extLst>
          </p:cNvPr>
          <p:cNvSpPr/>
          <p:nvPr/>
        </p:nvSpPr>
        <p:spPr>
          <a:xfrm>
            <a:off x="10033000" y="2209800"/>
            <a:ext cx="5295900" cy="58674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1026" name="Picture 2" descr="59 золотих та 12 срібних: у Мукачеві нагородили медалістів">
            <a:extLst>
              <a:ext uri="{FF2B5EF4-FFF2-40B4-BE49-F238E27FC236}">
                <a16:creationId xmlns:a16="http://schemas.microsoft.com/office/drawing/2014/main" xmlns="" id="{F847935F-D5E2-48CF-9712-69BFAAA0D9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3000" y="2807494"/>
            <a:ext cx="5295900" cy="4672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B3E4F635-C162-4A1C-A4B0-2708BD7B9CF5}"/>
              </a:ext>
            </a:extLst>
          </p:cNvPr>
          <p:cNvSpPr/>
          <p:nvPr/>
        </p:nvSpPr>
        <p:spPr>
          <a:xfrm>
            <a:off x="14833600" y="8610600"/>
            <a:ext cx="1295400" cy="4953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DE0FE01C-0F46-72E2-52CF-EC2A49D341D9}"/>
              </a:ext>
            </a:extLst>
          </p:cNvPr>
          <p:cNvSpPr txBox="1"/>
          <p:nvPr/>
        </p:nvSpPr>
        <p:spPr>
          <a:xfrm>
            <a:off x="7747000" y="7732931"/>
            <a:ext cx="695960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uk-UA" sz="2400" b="1" dirty="0">
                <a:latin typeface="Bahnschrift SemiLight" panose="020B0502040204020203" pitchFamily="34" charset="0"/>
              </a:rPr>
              <a:t>4</a:t>
            </a:r>
            <a:r>
              <a:rPr lang="uk-UA" sz="2400" dirty="0">
                <a:latin typeface="Bahnschrift SemiLight" panose="020B0502040204020203" pitchFamily="34" charset="0"/>
              </a:rPr>
              <a:t> призові місця на обласному етапі </a:t>
            </a:r>
          </a:p>
          <a:p>
            <a:r>
              <a:rPr lang="uk-UA" sz="2400" dirty="0">
                <a:latin typeface="Bahnschrift SemiLight" panose="020B0502040204020203" pitchFamily="34" charset="0"/>
              </a:rPr>
              <a:t>(Сергій </a:t>
            </a:r>
            <a:r>
              <a:rPr lang="uk-UA" sz="2400" dirty="0" err="1">
                <a:latin typeface="Bahnschrift SemiLight" panose="020B0502040204020203" pitchFamily="34" charset="0"/>
              </a:rPr>
              <a:t>Іванчо</a:t>
            </a:r>
            <a:r>
              <a:rPr lang="uk-UA" sz="2400" dirty="0">
                <a:latin typeface="Bahnschrift SemiLight" panose="020B0502040204020203" pitchFamily="34" charset="0"/>
              </a:rPr>
              <a:t>, Артем Рижков, Діонісій </a:t>
            </a:r>
            <a:r>
              <a:rPr lang="uk-UA" sz="2400" dirty="0" err="1">
                <a:latin typeface="Bahnschrift SemiLight" panose="020B0502040204020203" pitchFamily="34" charset="0"/>
              </a:rPr>
              <a:t>Брижак</a:t>
            </a:r>
            <a:r>
              <a:rPr lang="uk-UA" sz="2400" dirty="0">
                <a:latin typeface="Bahnschrift SemiLight" panose="020B0502040204020203" pitchFamily="34" charset="0"/>
              </a:rPr>
              <a:t>, Ангеліна Олексик).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xmlns="" id="{0BC381A6-0E71-CA90-6BC6-D0DA832D92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75781" b="92857"/>
          <a:stretch>
            <a:fillRect/>
          </a:stretch>
        </p:blipFill>
        <p:spPr>
          <a:xfrm>
            <a:off x="584200" y="1600200"/>
            <a:ext cx="6321780" cy="6553200"/>
          </a:xfrm>
          <a:prstGeom prst="rect">
            <a:avLst/>
          </a:prstGeom>
        </p:spPr>
      </p:pic>
      <p:pic>
        <p:nvPicPr>
          <p:cNvPr id="1026" name="Picture 2" descr="Немає опису світлини.">
            <a:extLst>
              <a:ext uri="{FF2B5EF4-FFF2-40B4-BE49-F238E27FC236}">
                <a16:creationId xmlns:a16="http://schemas.microsoft.com/office/drawing/2014/main" xmlns="" id="{D49F8A2F-CA4D-ADC4-5E3D-56B648ADD6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55" t="416" r="20399" b="55834"/>
          <a:stretch>
            <a:fillRect/>
          </a:stretch>
        </p:blipFill>
        <p:spPr bwMode="auto">
          <a:xfrm>
            <a:off x="1543594" y="1853754"/>
            <a:ext cx="4367390" cy="5879177"/>
          </a:xfrm>
          <a:prstGeom prst="rect">
            <a:avLst/>
          </a:prstGeom>
          <a:ln w="228600" cap="sq" cmpd="thickThin">
            <a:solidFill>
              <a:srgbClr val="A27A34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896F2873-AFA4-445B-89E5-EF208AF423C9}"/>
              </a:ext>
            </a:extLst>
          </p:cNvPr>
          <p:cNvSpPr/>
          <p:nvPr/>
        </p:nvSpPr>
        <p:spPr>
          <a:xfrm>
            <a:off x="14833600" y="8610600"/>
            <a:ext cx="1295400" cy="4953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2DFCC870-9789-4342-A3CC-2C1283528C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443" r="11916"/>
          <a:stretch/>
        </p:blipFill>
        <p:spPr>
          <a:xfrm>
            <a:off x="10490199" y="1630017"/>
            <a:ext cx="5638801" cy="588396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p:transition spd="slow">
    <p:fad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Групувати 4">
            <a:extLst>
              <a:ext uri="{FF2B5EF4-FFF2-40B4-BE49-F238E27FC236}">
                <a16:creationId xmlns:a16="http://schemas.microsoft.com/office/drawing/2014/main" xmlns="" id="{B721C5C8-EEEA-4617-AA85-FF8BEAECDA10}"/>
              </a:ext>
            </a:extLst>
          </p:cNvPr>
          <p:cNvGrpSpPr/>
          <p:nvPr/>
        </p:nvGrpSpPr>
        <p:grpSpPr>
          <a:xfrm>
            <a:off x="0" y="38100"/>
            <a:ext cx="16256000" cy="9067800"/>
            <a:chOff x="0" y="38100"/>
            <a:chExt cx="16256000" cy="9067800"/>
          </a:xfrm>
        </p:grpSpPr>
        <p:pic>
          <p:nvPicPr>
            <p:cNvPr id="2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38100"/>
              <a:ext cx="16256000" cy="9067800"/>
            </a:xfrm>
            <a:prstGeom prst="rect">
              <a:avLst/>
            </a:prstGeom>
          </p:spPr>
        </p:pic>
        <p:sp>
          <p:nvSpPr>
            <p:cNvPr id="3" name="Прямокутник 2">
              <a:extLst>
                <a:ext uri="{FF2B5EF4-FFF2-40B4-BE49-F238E27FC236}">
                  <a16:creationId xmlns:a16="http://schemas.microsoft.com/office/drawing/2014/main" xmlns="" id="{9264841C-4845-43A6-9297-E06181BB3BC2}"/>
                </a:ext>
              </a:extLst>
            </p:cNvPr>
            <p:cNvSpPr/>
            <p:nvPr/>
          </p:nvSpPr>
          <p:spPr>
            <a:xfrm>
              <a:off x="14833600" y="8610600"/>
              <a:ext cx="1295400" cy="4953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/>
            </a:p>
          </p:txBody>
        </p:sp>
        <p:sp>
          <p:nvSpPr>
            <p:cNvPr id="4" name="Прямокутник 3">
              <a:extLst>
                <a:ext uri="{FF2B5EF4-FFF2-40B4-BE49-F238E27FC236}">
                  <a16:creationId xmlns:a16="http://schemas.microsoft.com/office/drawing/2014/main" xmlns="" id="{5E8B70B0-3075-49A0-AE02-7084495989AF}"/>
                </a:ext>
              </a:extLst>
            </p:cNvPr>
            <p:cNvSpPr/>
            <p:nvPr/>
          </p:nvSpPr>
          <p:spPr>
            <a:xfrm>
              <a:off x="2108200" y="8153400"/>
              <a:ext cx="3886200" cy="4572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/>
            </a:p>
          </p:txBody>
        </p:sp>
      </p:grpSp>
    </p:spTree>
  </p:cSld>
  <p:clrMapOvr>
    <a:masterClrMapping/>
  </p:clrMapOvr>
  <p:transition spd="slow">
    <p:fad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F0A853C9-E1AF-45BD-B256-E390F8038FC4}"/>
              </a:ext>
            </a:extLst>
          </p:cNvPr>
          <p:cNvSpPr/>
          <p:nvPr/>
        </p:nvSpPr>
        <p:spPr>
          <a:xfrm>
            <a:off x="14833600" y="8610600"/>
            <a:ext cx="1295400" cy="4953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xmlns="" id="{7C1983A3-BFAF-CA90-6A0A-7951BAD460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319" r="67813" b="34034"/>
          <a:stretch>
            <a:fillRect/>
          </a:stretch>
        </p:blipFill>
        <p:spPr>
          <a:xfrm>
            <a:off x="889000" y="1371599"/>
            <a:ext cx="15240000" cy="3352801"/>
          </a:xfrm>
          <a:prstGeom prst="rect">
            <a:avLst/>
          </a:prstGeom>
        </p:spPr>
      </p:pic>
      <p:pic>
        <p:nvPicPr>
          <p:cNvPr id="4098" name="Picture 2" descr="На зображенні може бути: одна або кілька осіб та текст">
            <a:extLst>
              <a:ext uri="{FF2B5EF4-FFF2-40B4-BE49-F238E27FC236}">
                <a16:creationId xmlns:a16="http://schemas.microsoft.com/office/drawing/2014/main" xmlns="" id="{CEC61C0E-4FBB-AEED-C70B-A2091DA7A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00" b="10833"/>
          <a:stretch>
            <a:fillRect/>
          </a:stretch>
        </p:blipFill>
        <p:spPr bwMode="auto">
          <a:xfrm>
            <a:off x="8232003" y="1371600"/>
            <a:ext cx="7249297" cy="3352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F71FD471-9779-93D8-233A-DC75A425131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574"/>
          <a:stretch>
            <a:fillRect/>
          </a:stretch>
        </p:blipFill>
        <p:spPr>
          <a:xfrm>
            <a:off x="1422400" y="1458289"/>
            <a:ext cx="6172200" cy="317942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2400" y="1487597"/>
            <a:ext cx="6172200" cy="326611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fad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B9AA57E3-EF65-41F7-82DC-0B941E55DF75}"/>
              </a:ext>
            </a:extLst>
          </p:cNvPr>
          <p:cNvSpPr/>
          <p:nvPr/>
        </p:nvSpPr>
        <p:spPr>
          <a:xfrm>
            <a:off x="14833600" y="8610600"/>
            <a:ext cx="1295400" cy="495300"/>
          </a:xfrm>
          <a:prstGeom prst="rect">
            <a:avLst/>
          </a:prstGeom>
          <a:solidFill>
            <a:srgbClr val="F4F5EF"/>
          </a:solidFill>
          <a:ln>
            <a:solidFill>
              <a:srgbClr val="F3F4E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</p:spTree>
  </p:cSld>
  <p:clrMapOvr>
    <a:masterClrMapping/>
  </p:clrMapOvr>
  <p:transition spd="slow">
    <p:fad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Групувати 5">
            <a:extLst>
              <a:ext uri="{FF2B5EF4-FFF2-40B4-BE49-F238E27FC236}">
                <a16:creationId xmlns:a16="http://schemas.microsoft.com/office/drawing/2014/main" xmlns="" id="{25E091AD-DC50-4F71-B83D-61F53562DF34}"/>
              </a:ext>
            </a:extLst>
          </p:cNvPr>
          <p:cNvGrpSpPr/>
          <p:nvPr/>
        </p:nvGrpSpPr>
        <p:grpSpPr>
          <a:xfrm>
            <a:off x="0" y="38100"/>
            <a:ext cx="16256000" cy="9067800"/>
            <a:chOff x="0" y="38100"/>
            <a:chExt cx="16256000" cy="9067800"/>
          </a:xfrm>
        </p:grpSpPr>
        <p:pic>
          <p:nvPicPr>
            <p:cNvPr id="2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38100"/>
              <a:ext cx="16256000" cy="9067800"/>
            </a:xfrm>
            <a:prstGeom prst="rect">
              <a:avLst/>
            </a:prstGeom>
          </p:spPr>
        </p:pic>
        <p:sp>
          <p:nvSpPr>
            <p:cNvPr id="3" name="Прямокутник 2">
              <a:extLst>
                <a:ext uri="{FF2B5EF4-FFF2-40B4-BE49-F238E27FC236}">
                  <a16:creationId xmlns:a16="http://schemas.microsoft.com/office/drawing/2014/main" xmlns="" id="{5011172D-C4A8-4994-AD6D-209A0D714D70}"/>
                </a:ext>
              </a:extLst>
            </p:cNvPr>
            <p:cNvSpPr/>
            <p:nvPr/>
          </p:nvSpPr>
          <p:spPr>
            <a:xfrm>
              <a:off x="14833600" y="8839200"/>
              <a:ext cx="1295400" cy="266700"/>
            </a:xfrm>
            <a:prstGeom prst="rect">
              <a:avLst/>
            </a:prstGeom>
            <a:solidFill>
              <a:srgbClr val="F1F4ED"/>
            </a:solidFill>
            <a:ln>
              <a:solidFill>
                <a:srgbClr val="F1F4E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/>
            </a:p>
          </p:txBody>
        </p:sp>
        <p:pic>
          <p:nvPicPr>
            <p:cNvPr id="4" name="Рисунок 3">
              <a:extLst>
                <a:ext uri="{FF2B5EF4-FFF2-40B4-BE49-F238E27FC236}">
                  <a16:creationId xmlns:a16="http://schemas.microsoft.com/office/drawing/2014/main" xmlns="" id="{A0245498-5D80-45D5-992B-8AC6F6E197F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966200" y="5029200"/>
              <a:ext cx="3769476" cy="2895600"/>
            </a:xfrm>
            <a:prstGeom prst="rect">
              <a:avLst/>
            </a:prstGeom>
          </p:spPr>
        </p:pic>
        <p:pic>
          <p:nvPicPr>
            <p:cNvPr id="5" name="Рисунок 4">
              <a:extLst>
                <a:ext uri="{FF2B5EF4-FFF2-40B4-BE49-F238E27FC236}">
                  <a16:creationId xmlns:a16="http://schemas.microsoft.com/office/drawing/2014/main" xmlns="" id="{2C742C29-2202-45C4-A75D-37C5B4828EF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19869"/>
            <a:stretch/>
          </p:blipFill>
          <p:spPr>
            <a:xfrm>
              <a:off x="12735676" y="5029200"/>
              <a:ext cx="2710197" cy="2895600"/>
            </a:xfrm>
            <a:prstGeom prst="rect">
              <a:avLst/>
            </a:prstGeom>
          </p:spPr>
        </p:pic>
      </p:grpSp>
    </p:spTree>
  </p:cSld>
  <p:clrMapOvr>
    <a:masterClrMapping/>
  </p:clrMapOvr>
  <p:transition spd="slow">
    <p:fad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Групувати 8">
            <a:extLst>
              <a:ext uri="{FF2B5EF4-FFF2-40B4-BE49-F238E27FC236}">
                <a16:creationId xmlns:a16="http://schemas.microsoft.com/office/drawing/2014/main" xmlns="" id="{CA9A67BB-5025-42E7-A44A-573725914BB4}"/>
              </a:ext>
            </a:extLst>
          </p:cNvPr>
          <p:cNvGrpSpPr/>
          <p:nvPr/>
        </p:nvGrpSpPr>
        <p:grpSpPr>
          <a:xfrm>
            <a:off x="-12700" y="0"/>
            <a:ext cx="16256000" cy="9144000"/>
            <a:chOff x="-12700" y="0"/>
            <a:chExt cx="16256000" cy="9144000"/>
          </a:xfrm>
        </p:grpSpPr>
        <p:grpSp>
          <p:nvGrpSpPr>
            <p:cNvPr id="6" name="Групувати 5">
              <a:extLst>
                <a:ext uri="{FF2B5EF4-FFF2-40B4-BE49-F238E27FC236}">
                  <a16:creationId xmlns:a16="http://schemas.microsoft.com/office/drawing/2014/main" xmlns="" id="{895B63FF-7614-4A9F-97EA-D41F2D0098E5}"/>
                </a:ext>
              </a:extLst>
            </p:cNvPr>
            <p:cNvGrpSpPr/>
            <p:nvPr/>
          </p:nvGrpSpPr>
          <p:grpSpPr>
            <a:xfrm>
              <a:off x="-12700" y="0"/>
              <a:ext cx="16256000" cy="9144000"/>
              <a:chOff x="-12700" y="0"/>
              <a:chExt cx="16256000" cy="9144000"/>
            </a:xfrm>
          </p:grpSpPr>
          <p:pic>
            <p:nvPicPr>
              <p:cNvPr id="2" name="Picture 2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-12700" y="0"/>
                <a:ext cx="16256000" cy="9144000"/>
              </a:xfrm>
              <a:prstGeom prst="rect">
                <a:avLst/>
              </a:prstGeom>
            </p:spPr>
          </p:pic>
          <p:sp>
            <p:nvSpPr>
              <p:cNvPr id="3" name="Прямокутник 2">
                <a:extLst>
                  <a:ext uri="{FF2B5EF4-FFF2-40B4-BE49-F238E27FC236}">
                    <a16:creationId xmlns:a16="http://schemas.microsoft.com/office/drawing/2014/main" xmlns="" id="{BA91537F-0A74-46BF-8C2E-E0EAC084C8D0}"/>
                  </a:ext>
                </a:extLst>
              </p:cNvPr>
              <p:cNvSpPr/>
              <p:nvPr/>
            </p:nvSpPr>
            <p:spPr>
              <a:xfrm>
                <a:off x="14833600" y="8610600"/>
                <a:ext cx="1295400" cy="495300"/>
              </a:xfrm>
              <a:prstGeom prst="rect">
                <a:avLst/>
              </a:prstGeom>
              <a:solidFill>
                <a:srgbClr val="E7E6E1"/>
              </a:solidFill>
              <a:ln>
                <a:solidFill>
                  <a:srgbClr val="E7E6E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uk-UA"/>
              </a:p>
            </p:txBody>
          </p:sp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xmlns="" id="{C5964CAB-88EC-90AB-A341-1FCD3A1AAB6B}"/>
                  </a:ext>
                </a:extLst>
              </p:cNvPr>
              <p:cNvSpPr txBox="1"/>
              <p:nvPr/>
            </p:nvSpPr>
            <p:spPr>
              <a:xfrm>
                <a:off x="431800" y="152400"/>
                <a:ext cx="10210800" cy="2308324"/>
              </a:xfrm>
              <a:prstGeom prst="rect">
                <a:avLst/>
              </a:prstGeom>
              <a:solidFill>
                <a:srgbClr val="E9E8E3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uk-UA" sz="4800" dirty="0">
                    <a:solidFill>
                      <a:srgbClr val="212D3D"/>
                    </a:solidFill>
                    <a:latin typeface="Arial Black" panose="020B0A04020102020204" pitchFamily="34" charset="0"/>
                  </a:rPr>
                  <a:t>Кадровий потенціал та атестація педагогічних працівників</a:t>
                </a:r>
              </a:p>
            </p:txBody>
          </p:sp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xmlns="" id="{015B7C4C-155D-4AE7-9224-65D0195FB74A}"/>
                  </a:ext>
                </a:extLst>
              </p:cNvPr>
              <p:cNvSpPr txBox="1"/>
              <p:nvPr/>
            </p:nvSpPr>
            <p:spPr>
              <a:xfrm>
                <a:off x="6832600" y="7467600"/>
                <a:ext cx="3657600" cy="830997"/>
              </a:xfrm>
              <a:prstGeom prst="rect">
                <a:avLst/>
              </a:prstGeom>
              <a:solidFill>
                <a:srgbClr val="E9E9E2"/>
              </a:solidFill>
              <a:ln>
                <a:solidFill>
                  <a:srgbClr val="E8E7E2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uk-UA" sz="2400" dirty="0">
                    <a:latin typeface="Arial Narrow" panose="020B0606020202030204" pitchFamily="34" charset="0"/>
                  </a:rPr>
                  <a:t>1 «Заслужений вчитель України»</a:t>
                </a:r>
              </a:p>
            </p:txBody>
          </p:sp>
        </p:grpSp>
        <p:pic>
          <p:nvPicPr>
            <p:cNvPr id="8" name="Рисунок 7">
              <a:extLst>
                <a:ext uri="{FF2B5EF4-FFF2-40B4-BE49-F238E27FC236}">
                  <a16:creationId xmlns:a16="http://schemas.microsoft.com/office/drawing/2014/main" xmlns="" id="{C06D5BFD-A0EF-4964-AD32-159B9CC13C9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37500" b="5834"/>
            <a:stretch/>
          </p:blipFill>
          <p:spPr>
            <a:xfrm>
              <a:off x="10795000" y="4514319"/>
              <a:ext cx="4495800" cy="3339253"/>
            </a:xfrm>
            <a:prstGeom prst="rect">
              <a:avLst/>
            </a:prstGeom>
          </p:spPr>
        </p:pic>
      </p:grpSp>
    </p:spTree>
  </p:cSld>
  <p:clrMapOvr>
    <a:masterClrMapping/>
  </p:clrMapOvr>
  <p:transition spd="slow">
    <p:fad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35812A35-9C23-40A9-B09B-AD0E73DB9F9E}"/>
              </a:ext>
            </a:extLst>
          </p:cNvPr>
          <p:cNvSpPr/>
          <p:nvPr/>
        </p:nvSpPr>
        <p:spPr>
          <a:xfrm>
            <a:off x="14833600" y="8610600"/>
            <a:ext cx="1295400" cy="495300"/>
          </a:xfrm>
          <a:prstGeom prst="rect">
            <a:avLst/>
          </a:prstGeom>
          <a:solidFill>
            <a:srgbClr val="F8F7F3"/>
          </a:solidFill>
          <a:ln>
            <a:solidFill>
              <a:srgbClr val="F8F7F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</p:spTree>
  </p:cSld>
  <p:clrMapOvr>
    <a:masterClrMapping/>
  </p:clrMapOvr>
  <p:transition spd="slow">
    <p:fad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Групувати 9">
            <a:extLst>
              <a:ext uri="{FF2B5EF4-FFF2-40B4-BE49-F238E27FC236}">
                <a16:creationId xmlns:a16="http://schemas.microsoft.com/office/drawing/2014/main" xmlns="" id="{AECCD7FA-7D8C-42E4-949F-97873D8942F2}"/>
              </a:ext>
            </a:extLst>
          </p:cNvPr>
          <p:cNvGrpSpPr/>
          <p:nvPr/>
        </p:nvGrpSpPr>
        <p:grpSpPr>
          <a:xfrm>
            <a:off x="0" y="38100"/>
            <a:ext cx="16256000" cy="9067800"/>
            <a:chOff x="0" y="38100"/>
            <a:chExt cx="16256000" cy="9067800"/>
          </a:xfrm>
        </p:grpSpPr>
        <p:pic>
          <p:nvPicPr>
            <p:cNvPr id="2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38100"/>
              <a:ext cx="16256000" cy="9067800"/>
            </a:xfrm>
            <a:prstGeom prst="rect">
              <a:avLst/>
            </a:prstGeom>
          </p:spPr>
        </p:pic>
        <p:sp>
          <p:nvSpPr>
            <p:cNvPr id="3" name="Прямокутник 2">
              <a:extLst>
                <a:ext uri="{FF2B5EF4-FFF2-40B4-BE49-F238E27FC236}">
                  <a16:creationId xmlns:a16="http://schemas.microsoft.com/office/drawing/2014/main" xmlns="" id="{F0D3CBAB-ADFC-4A4E-AEBD-D9B990BCC264}"/>
                </a:ext>
              </a:extLst>
            </p:cNvPr>
            <p:cNvSpPr/>
            <p:nvPr/>
          </p:nvSpPr>
          <p:spPr>
            <a:xfrm>
              <a:off x="14833600" y="8610600"/>
              <a:ext cx="1295400" cy="495300"/>
            </a:xfrm>
            <a:prstGeom prst="rect">
              <a:avLst/>
            </a:prstGeom>
            <a:solidFill>
              <a:srgbClr val="F5F6F1"/>
            </a:solidFill>
            <a:ln>
              <a:solidFill>
                <a:srgbClr val="F5F6F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/>
            </a:p>
          </p:txBody>
        </p:sp>
        <p:pic>
          <p:nvPicPr>
            <p:cNvPr id="5" name="Рисунок 4">
              <a:extLst>
                <a:ext uri="{FF2B5EF4-FFF2-40B4-BE49-F238E27FC236}">
                  <a16:creationId xmlns:a16="http://schemas.microsoft.com/office/drawing/2014/main" xmlns="" id="{801486CF-8617-4CAB-82B9-B8FF100838A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25402" b="10963"/>
            <a:stretch/>
          </p:blipFill>
          <p:spPr>
            <a:xfrm>
              <a:off x="431800" y="6020925"/>
              <a:ext cx="5562599" cy="2837325"/>
            </a:xfrm>
            <a:prstGeom prst="rect">
              <a:avLst/>
            </a:prstGeom>
          </p:spPr>
        </p:pic>
        <p:pic>
          <p:nvPicPr>
            <p:cNvPr id="7" name="Рисунок 6">
              <a:extLst>
                <a:ext uri="{FF2B5EF4-FFF2-40B4-BE49-F238E27FC236}">
                  <a16:creationId xmlns:a16="http://schemas.microsoft.com/office/drawing/2014/main" xmlns="" id="{44D489A0-639B-4ADA-B989-355CD3C99C8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26664"/>
            <a:stretch/>
          </p:blipFill>
          <p:spPr>
            <a:xfrm>
              <a:off x="5781038" y="5903605"/>
              <a:ext cx="5344161" cy="2939405"/>
            </a:xfrm>
            <a:prstGeom prst="rect">
              <a:avLst/>
            </a:prstGeom>
          </p:spPr>
        </p:pic>
        <p:pic>
          <p:nvPicPr>
            <p:cNvPr id="9" name="Рисунок 8">
              <a:extLst>
                <a:ext uri="{FF2B5EF4-FFF2-40B4-BE49-F238E27FC236}">
                  <a16:creationId xmlns:a16="http://schemas.microsoft.com/office/drawing/2014/main" xmlns="" id="{EE165B71-363C-4C81-974C-9E9E468D37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32339" r="3380" b="41956"/>
            <a:stretch/>
          </p:blipFill>
          <p:spPr>
            <a:xfrm>
              <a:off x="11125199" y="5903605"/>
              <a:ext cx="5082326" cy="2939404"/>
            </a:xfrm>
            <a:prstGeom prst="rect">
              <a:avLst/>
            </a:prstGeom>
          </p:spPr>
        </p:pic>
      </p:grpSp>
    </p:spTree>
  </p:cSld>
  <p:clrMapOvr>
    <a:masterClrMapping/>
  </p:clrMapOvr>
  <p:transition spd="slow">
    <p:fade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Групувати 3">
            <a:extLst>
              <a:ext uri="{FF2B5EF4-FFF2-40B4-BE49-F238E27FC236}">
                <a16:creationId xmlns:a16="http://schemas.microsoft.com/office/drawing/2014/main" xmlns="" id="{F16FF8A5-4353-4681-88C3-DD9A11EA821D}"/>
              </a:ext>
            </a:extLst>
          </p:cNvPr>
          <p:cNvGrpSpPr/>
          <p:nvPr/>
        </p:nvGrpSpPr>
        <p:grpSpPr>
          <a:xfrm>
            <a:off x="165100" y="190500"/>
            <a:ext cx="15925800" cy="8953500"/>
            <a:chOff x="165100" y="190500"/>
            <a:chExt cx="15925800" cy="8953500"/>
          </a:xfrm>
        </p:grpSpPr>
        <p:pic>
          <p:nvPicPr>
            <p:cNvPr id="5" name="Рисунок 4">
              <a:extLst>
                <a:ext uri="{FF2B5EF4-FFF2-40B4-BE49-F238E27FC236}">
                  <a16:creationId xmlns:a16="http://schemas.microsoft.com/office/drawing/2014/main" xmlns="" id="{B9ED1EC8-9DE9-68A2-26F8-FE8D482EBB5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5100" y="190500"/>
              <a:ext cx="15925800" cy="8953500"/>
            </a:xfrm>
            <a:prstGeom prst="rect">
              <a:avLst/>
            </a:prstGeom>
          </p:spPr>
        </p:pic>
        <p:pic>
          <p:nvPicPr>
            <p:cNvPr id="3" name="Рисунок 2">
              <a:extLst>
                <a:ext uri="{FF2B5EF4-FFF2-40B4-BE49-F238E27FC236}">
                  <a16:creationId xmlns:a16="http://schemas.microsoft.com/office/drawing/2014/main" xmlns="" id="{F5243E39-7E36-40CA-9D24-7D636243D90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b="23939"/>
            <a:stretch/>
          </p:blipFill>
          <p:spPr>
            <a:xfrm>
              <a:off x="10490200" y="5638800"/>
              <a:ext cx="4562699" cy="2514600"/>
            </a:xfrm>
            <a:prstGeom prst="rect">
              <a:avLst/>
            </a:prstGeom>
          </p:spPr>
        </p:pic>
        <p:pic>
          <p:nvPicPr>
            <p:cNvPr id="2050" name="Picture 2" descr="NotebookLM Coogle: что умеет и как пользоваться в России - «Plaan»">
              <a:extLst>
                <a:ext uri="{FF2B5EF4-FFF2-40B4-BE49-F238E27FC236}">
                  <a16:creationId xmlns:a16="http://schemas.microsoft.com/office/drawing/2014/main" xmlns="" id="{D5BCEE3E-C248-48CB-8EB9-8164B62A95E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6600" y="5943600"/>
              <a:ext cx="4740708" cy="26622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Дія.Освіта — ІТ-студії">
              <a:extLst>
                <a:ext uri="{FF2B5EF4-FFF2-40B4-BE49-F238E27FC236}">
                  <a16:creationId xmlns:a16="http://schemas.microsoft.com/office/drawing/2014/main" xmlns="" id="{DAFE6A85-E324-447C-877A-B8CC71A444E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51600" y="6084094"/>
              <a:ext cx="2381250" cy="23812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ransition spd="slow">
    <p:fad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Групувати 7">
            <a:extLst>
              <a:ext uri="{FF2B5EF4-FFF2-40B4-BE49-F238E27FC236}">
                <a16:creationId xmlns:a16="http://schemas.microsoft.com/office/drawing/2014/main" xmlns="" id="{AD58FEAE-DDD1-4106-85F0-0CC4C6F1C16B}"/>
              </a:ext>
            </a:extLst>
          </p:cNvPr>
          <p:cNvGrpSpPr/>
          <p:nvPr/>
        </p:nvGrpSpPr>
        <p:grpSpPr>
          <a:xfrm>
            <a:off x="0" y="38100"/>
            <a:ext cx="16256000" cy="9067800"/>
            <a:chOff x="0" y="38100"/>
            <a:chExt cx="16256000" cy="9067800"/>
          </a:xfrm>
        </p:grpSpPr>
        <p:grpSp>
          <p:nvGrpSpPr>
            <p:cNvPr id="6" name="Групувати 5">
              <a:extLst>
                <a:ext uri="{FF2B5EF4-FFF2-40B4-BE49-F238E27FC236}">
                  <a16:creationId xmlns:a16="http://schemas.microsoft.com/office/drawing/2014/main" xmlns="" id="{08F31410-12D2-4BB4-97D7-24F92212EC1F}"/>
                </a:ext>
              </a:extLst>
            </p:cNvPr>
            <p:cNvGrpSpPr/>
            <p:nvPr/>
          </p:nvGrpSpPr>
          <p:grpSpPr>
            <a:xfrm>
              <a:off x="0" y="38100"/>
              <a:ext cx="16256000" cy="9067800"/>
              <a:chOff x="0" y="38100"/>
              <a:chExt cx="16256000" cy="9067800"/>
            </a:xfrm>
          </p:grpSpPr>
          <p:pic>
            <p:nvPicPr>
              <p:cNvPr id="2" name="Picture 2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0" y="38100"/>
                <a:ext cx="16256000" cy="9067800"/>
              </a:xfrm>
              <a:prstGeom prst="rect">
                <a:avLst/>
              </a:prstGeom>
            </p:spPr>
          </p:pic>
          <p:sp>
            <p:nvSpPr>
              <p:cNvPr id="3" name="Прямокутник 2">
                <a:extLst>
                  <a:ext uri="{FF2B5EF4-FFF2-40B4-BE49-F238E27FC236}">
                    <a16:creationId xmlns:a16="http://schemas.microsoft.com/office/drawing/2014/main" xmlns="" id="{0CA52E34-1A31-4584-BD71-417ECAB4A9A4}"/>
                  </a:ext>
                </a:extLst>
              </p:cNvPr>
              <p:cNvSpPr/>
              <p:nvPr/>
            </p:nvSpPr>
            <p:spPr>
              <a:xfrm>
                <a:off x="14833600" y="8610600"/>
                <a:ext cx="1295400" cy="495300"/>
              </a:xfrm>
              <a:prstGeom prst="rect">
                <a:avLst/>
              </a:prstGeom>
              <a:solidFill>
                <a:srgbClr val="F3F2ED"/>
              </a:solidFill>
              <a:ln>
                <a:solidFill>
                  <a:srgbClr val="F2F3E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uk-UA" dirty="0"/>
              </a:p>
            </p:txBody>
          </p:sp>
          <p:pic>
            <p:nvPicPr>
              <p:cNvPr id="5" name="Рисунок 4">
                <a:extLst>
                  <a:ext uri="{FF2B5EF4-FFF2-40B4-BE49-F238E27FC236}">
                    <a16:creationId xmlns:a16="http://schemas.microsoft.com/office/drawing/2014/main" xmlns="" id="{9B76A046-97B7-402D-FA89-29325CA9E90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rcRect t="16666" b="5833"/>
              <a:stretch>
                <a:fillRect/>
              </a:stretch>
            </p:blipFill>
            <p:spPr>
              <a:xfrm>
                <a:off x="12675829" y="381000"/>
                <a:ext cx="3465871" cy="3581400"/>
              </a:xfrm>
              <a:prstGeom prst="rect">
                <a:avLst/>
              </a:prstGeom>
              <a:ln w="228600" cap="sq" cmpd="thickThin">
                <a:solidFill>
                  <a:schemeClr val="bg1"/>
                </a:solidFill>
                <a:prstDash val="solid"/>
                <a:miter lim="800000"/>
              </a:ln>
              <a:effectLst>
                <a:innerShdw blurRad="76200">
                  <a:srgbClr val="000000"/>
                </a:innerShdw>
              </a:effectLst>
            </p:spPr>
          </p:pic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xmlns="" id="{6274C2FF-5CED-44EF-A4AC-317293E56F3E}"/>
                  </a:ext>
                </a:extLst>
              </p:cNvPr>
              <p:cNvSpPr txBox="1"/>
              <p:nvPr/>
            </p:nvSpPr>
            <p:spPr>
              <a:xfrm>
                <a:off x="2260600" y="7010400"/>
                <a:ext cx="3124200" cy="400110"/>
              </a:xfrm>
              <a:prstGeom prst="rect">
                <a:avLst/>
              </a:prstGeom>
              <a:solidFill>
                <a:srgbClr val="F2F3ED"/>
              </a:solidFill>
              <a:ln>
                <a:solidFill>
                  <a:srgbClr val="F1F2EC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uk-UA" sz="2000" dirty="0">
                    <a:latin typeface="Bahnschrift" panose="020B0502040204020203" pitchFamily="34" charset="0"/>
                  </a:rPr>
                  <a:t>УжНУ)</a:t>
                </a:r>
              </a:p>
            </p:txBody>
          </p:sp>
        </p:grpSp>
        <p:pic>
          <p:nvPicPr>
            <p:cNvPr id="7" name="Рисунок 6">
              <a:extLst>
                <a:ext uri="{FF2B5EF4-FFF2-40B4-BE49-F238E27FC236}">
                  <a16:creationId xmlns:a16="http://schemas.microsoft.com/office/drawing/2014/main" xmlns="" id="{696C4A22-232D-4CE8-8839-35192C6A2D3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2928600" y="4737100"/>
              <a:ext cx="2340436" cy="2286000"/>
            </a:xfrm>
            <a:prstGeom prst="rect">
              <a:avLst/>
            </a:prstGeom>
          </p:spPr>
        </p:pic>
      </p:grpSp>
    </p:spTree>
  </p:cSld>
  <p:clrMapOvr>
    <a:masterClrMapping/>
  </p:clrMapOvr>
  <p:transition spd="slow">
    <p:fad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Групувати 9">
            <a:extLst>
              <a:ext uri="{FF2B5EF4-FFF2-40B4-BE49-F238E27FC236}">
                <a16:creationId xmlns:a16="http://schemas.microsoft.com/office/drawing/2014/main" xmlns="" id="{8B5EE606-7191-4EEF-BBC7-D766BECD70D9}"/>
              </a:ext>
            </a:extLst>
          </p:cNvPr>
          <p:cNvGrpSpPr/>
          <p:nvPr/>
        </p:nvGrpSpPr>
        <p:grpSpPr>
          <a:xfrm>
            <a:off x="0" y="38100"/>
            <a:ext cx="16256000" cy="9067800"/>
            <a:chOff x="0" y="38100"/>
            <a:chExt cx="16256000" cy="9067800"/>
          </a:xfrm>
        </p:grpSpPr>
        <p:pic>
          <p:nvPicPr>
            <p:cNvPr id="2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38100"/>
              <a:ext cx="16256000" cy="9067800"/>
            </a:xfrm>
            <a:prstGeom prst="rect">
              <a:avLst/>
            </a:prstGeom>
          </p:spPr>
        </p:pic>
        <p:sp>
          <p:nvSpPr>
            <p:cNvPr id="3" name="Прямокутник 2">
              <a:extLst>
                <a:ext uri="{FF2B5EF4-FFF2-40B4-BE49-F238E27FC236}">
                  <a16:creationId xmlns:a16="http://schemas.microsoft.com/office/drawing/2014/main" xmlns="" id="{49670FFC-1E3A-4D00-B79B-B6486981673E}"/>
                </a:ext>
              </a:extLst>
            </p:cNvPr>
            <p:cNvSpPr/>
            <p:nvPr/>
          </p:nvSpPr>
          <p:spPr>
            <a:xfrm>
              <a:off x="14833600" y="8610600"/>
              <a:ext cx="1295400" cy="495300"/>
            </a:xfrm>
            <a:prstGeom prst="rect">
              <a:avLst/>
            </a:prstGeom>
            <a:solidFill>
              <a:srgbClr val="F5F6F1"/>
            </a:solidFill>
            <a:ln>
              <a:solidFill>
                <a:srgbClr val="F5F6F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 dirty="0"/>
            </a:p>
          </p:txBody>
        </p:sp>
        <p:pic>
          <p:nvPicPr>
            <p:cNvPr id="5" name="Рисунок 4">
              <a:extLst>
                <a:ext uri="{FF2B5EF4-FFF2-40B4-BE49-F238E27FC236}">
                  <a16:creationId xmlns:a16="http://schemas.microsoft.com/office/drawing/2014/main" xmlns="" id="{4825F496-970C-43A3-96FF-ADE5EDBA10A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27909" t="1394" r="44236" b="69096"/>
            <a:stretch/>
          </p:blipFill>
          <p:spPr>
            <a:xfrm>
              <a:off x="11711641" y="5410200"/>
              <a:ext cx="3769659" cy="2590800"/>
            </a:xfrm>
            <a:prstGeom prst="rect">
              <a:avLst/>
            </a:prstGeom>
          </p:spPr>
        </p:pic>
        <p:pic>
          <p:nvPicPr>
            <p:cNvPr id="7" name="Рисунок 6">
              <a:extLst>
                <a:ext uri="{FF2B5EF4-FFF2-40B4-BE49-F238E27FC236}">
                  <a16:creationId xmlns:a16="http://schemas.microsoft.com/office/drawing/2014/main" xmlns="" id="{332B65DD-7190-4924-A54F-4F835555DDF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73053" t="67359" r="1973" b="4865"/>
            <a:stretch/>
          </p:blipFill>
          <p:spPr>
            <a:xfrm>
              <a:off x="1117600" y="5867400"/>
              <a:ext cx="3838575" cy="2362200"/>
            </a:xfrm>
            <a:prstGeom prst="rect">
              <a:avLst/>
            </a:prstGeom>
          </p:spPr>
        </p:pic>
        <p:pic>
          <p:nvPicPr>
            <p:cNvPr id="9" name="Рисунок 8">
              <a:extLst>
                <a:ext uri="{FF2B5EF4-FFF2-40B4-BE49-F238E27FC236}">
                  <a16:creationId xmlns:a16="http://schemas.microsoft.com/office/drawing/2014/main" xmlns="" id="{2395A3A3-2267-403C-B5A0-510741BD4BC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012" t="50000" r="74013" b="27432"/>
            <a:stretch/>
          </p:blipFill>
          <p:spPr>
            <a:xfrm>
              <a:off x="11252199" y="457200"/>
              <a:ext cx="4572002" cy="2286000"/>
            </a:xfrm>
            <a:prstGeom prst="rect">
              <a:avLst/>
            </a:prstGeom>
          </p:spPr>
        </p:pic>
      </p:grpSp>
    </p:spTree>
  </p:cSld>
  <p:clrMapOvr>
    <a:masterClrMapping/>
  </p:clrMapOvr>
  <p:transition spd="slow">
    <p:fad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2700"/>
            <a:ext cx="16415373" cy="91567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E7B5DF85-E5EF-44A2-AA92-889FED8CCDB3}"/>
              </a:ext>
            </a:extLst>
          </p:cNvPr>
          <p:cNvSpPr/>
          <p:nvPr/>
        </p:nvSpPr>
        <p:spPr>
          <a:xfrm>
            <a:off x="15050744" y="8591550"/>
            <a:ext cx="1295400" cy="495300"/>
          </a:xfrm>
          <a:prstGeom prst="rect">
            <a:avLst/>
          </a:prstGeom>
          <a:solidFill>
            <a:srgbClr val="F3F4EF"/>
          </a:solidFill>
          <a:ln>
            <a:solidFill>
              <a:srgbClr val="F3F4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6" name="Прямокутник 5">
            <a:extLst>
              <a:ext uri="{FF2B5EF4-FFF2-40B4-BE49-F238E27FC236}">
                <a16:creationId xmlns:a16="http://schemas.microsoft.com/office/drawing/2014/main" xmlns="" id="{B8968B5F-95D2-4BA0-9340-8A779484A470}"/>
              </a:ext>
            </a:extLst>
          </p:cNvPr>
          <p:cNvSpPr/>
          <p:nvPr/>
        </p:nvSpPr>
        <p:spPr>
          <a:xfrm>
            <a:off x="8360618" y="539750"/>
            <a:ext cx="7615982" cy="7461250"/>
          </a:xfrm>
          <a:prstGeom prst="rect">
            <a:avLst/>
          </a:prstGeom>
          <a:solidFill>
            <a:srgbClr val="F2F3ED"/>
          </a:solidFill>
          <a:ln>
            <a:solidFill>
              <a:srgbClr val="F2F3E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21C6456E-8486-406E-98DD-41D06250A6C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3433"/>
          <a:stretch/>
        </p:blipFill>
        <p:spPr>
          <a:xfrm>
            <a:off x="8944818" y="3568700"/>
            <a:ext cx="6779026" cy="44196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D8BF2CA0-5F49-4376-BF5D-C244509D0F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9357" y="0"/>
            <a:ext cx="16474713" cy="9143999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E728BB0C-45AB-1093-4D82-BB51E82A1A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6264647" cy="9144000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0DE7059C-7FB7-4281-E3A9-B811BB92F0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859" t="94167" b="4166"/>
          <a:stretch>
            <a:fillRect/>
          </a:stretch>
        </p:blipFill>
        <p:spPr>
          <a:xfrm>
            <a:off x="14405854" y="8763000"/>
            <a:ext cx="1812046" cy="2286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4ED01A31-CB00-79FF-57EB-F419C821C6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6200"/>
            <a:ext cx="16400186" cy="922020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71CE7353-401B-228A-F4FA-30086A5DDC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983" t="91736" r="-205" b="4132"/>
          <a:stretch>
            <a:fillRect/>
          </a:stretch>
        </p:blipFill>
        <p:spPr>
          <a:xfrm>
            <a:off x="14723786" y="8763000"/>
            <a:ext cx="1676400" cy="38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175127"/>
      </p:ext>
    </p:extLst>
  </p:cSld>
  <p:clrMapOvr>
    <a:masterClrMapping/>
  </p:clrMapOvr>
  <p:transition spd="slow">
    <p:fad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6EA13456-09E0-DCAA-4A09-B443C77521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247362" cy="9144000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CB555628-8C6A-B6DD-9970-313544B48E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547" t="90833" r="885" b="4167"/>
          <a:stretch>
            <a:fillRect/>
          </a:stretch>
        </p:blipFill>
        <p:spPr>
          <a:xfrm>
            <a:off x="14376400" y="8534400"/>
            <a:ext cx="1879600" cy="4572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Групувати 15">
            <a:extLst>
              <a:ext uri="{FF2B5EF4-FFF2-40B4-BE49-F238E27FC236}">
                <a16:creationId xmlns:a16="http://schemas.microsoft.com/office/drawing/2014/main" xmlns="" id="{0E75757B-32D7-4946-B8C5-D2979B6B54C6}"/>
              </a:ext>
            </a:extLst>
          </p:cNvPr>
          <p:cNvGrpSpPr/>
          <p:nvPr/>
        </p:nvGrpSpPr>
        <p:grpSpPr>
          <a:xfrm>
            <a:off x="4320" y="1"/>
            <a:ext cx="16251680" cy="9146430"/>
            <a:chOff x="4320" y="1"/>
            <a:chExt cx="16251680" cy="9146430"/>
          </a:xfrm>
        </p:grpSpPr>
        <p:pic>
          <p:nvPicPr>
            <p:cNvPr id="14" name="Рисунок 13">
              <a:extLst>
                <a:ext uri="{FF2B5EF4-FFF2-40B4-BE49-F238E27FC236}">
                  <a16:creationId xmlns:a16="http://schemas.microsoft.com/office/drawing/2014/main" xmlns="" id="{ABDC6ACD-F0CA-4391-B37C-F203C9E43EE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20" y="1"/>
              <a:ext cx="16251680" cy="9146430"/>
            </a:xfrm>
            <a:prstGeom prst="rect">
              <a:avLst/>
            </a:prstGeom>
          </p:spPr>
        </p:pic>
        <p:sp>
          <p:nvSpPr>
            <p:cNvPr id="15" name="Прямокутник 14">
              <a:extLst>
                <a:ext uri="{FF2B5EF4-FFF2-40B4-BE49-F238E27FC236}">
                  <a16:creationId xmlns:a16="http://schemas.microsoft.com/office/drawing/2014/main" xmlns="" id="{0C4228BC-3EFE-4FB9-9184-18A3D15456EA}"/>
                </a:ext>
              </a:extLst>
            </p:cNvPr>
            <p:cNvSpPr/>
            <p:nvPr/>
          </p:nvSpPr>
          <p:spPr>
            <a:xfrm>
              <a:off x="14300200" y="8458200"/>
              <a:ext cx="1676400" cy="457200"/>
            </a:xfrm>
            <a:prstGeom prst="rect">
              <a:avLst/>
            </a:prstGeom>
            <a:solidFill>
              <a:srgbClr val="F9FAFD"/>
            </a:solidFill>
            <a:ln>
              <a:solidFill>
                <a:srgbClr val="FBFBF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/>
            </a:p>
          </p:txBody>
        </p:sp>
      </p:grpSp>
    </p:spTree>
  </p:cSld>
  <p:clrMapOvr>
    <a:masterClrMapping/>
  </p:clrMapOvr>
  <p:transition spd="slow">
    <p:fade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Групувати 2">
            <a:extLst>
              <a:ext uri="{FF2B5EF4-FFF2-40B4-BE49-F238E27FC236}">
                <a16:creationId xmlns:a16="http://schemas.microsoft.com/office/drawing/2014/main" xmlns="" id="{57772CD5-9C0D-46E9-83A2-58C111265A0E}"/>
              </a:ext>
            </a:extLst>
          </p:cNvPr>
          <p:cNvGrpSpPr/>
          <p:nvPr/>
        </p:nvGrpSpPr>
        <p:grpSpPr>
          <a:xfrm>
            <a:off x="12700" y="0"/>
            <a:ext cx="16247362" cy="9144000"/>
            <a:chOff x="12700" y="0"/>
            <a:chExt cx="16247362" cy="9144000"/>
          </a:xfrm>
        </p:grpSpPr>
        <p:pic>
          <p:nvPicPr>
            <p:cNvPr id="4" name="Рисунок 3">
              <a:extLst>
                <a:ext uri="{FF2B5EF4-FFF2-40B4-BE49-F238E27FC236}">
                  <a16:creationId xmlns:a16="http://schemas.microsoft.com/office/drawing/2014/main" xmlns="" id="{7BD01C7F-22EC-7D82-8343-A5C7260FBF2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700" y="0"/>
              <a:ext cx="16247362" cy="9144000"/>
            </a:xfrm>
            <a:prstGeom prst="rect">
              <a:avLst/>
            </a:prstGeom>
          </p:spPr>
        </p:pic>
        <p:pic>
          <p:nvPicPr>
            <p:cNvPr id="5" name="Рисунок 4">
              <a:extLst>
                <a:ext uri="{FF2B5EF4-FFF2-40B4-BE49-F238E27FC236}">
                  <a16:creationId xmlns:a16="http://schemas.microsoft.com/office/drawing/2014/main" xmlns="" id="{FD5E2CD5-5A59-F18B-F748-6ACDB4E6C3C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7937" t="91667" r="-131" b="4166"/>
            <a:stretch>
              <a:fillRect/>
            </a:stretch>
          </p:blipFill>
          <p:spPr>
            <a:xfrm>
              <a:off x="14147800" y="8737600"/>
              <a:ext cx="1981200" cy="381000"/>
            </a:xfrm>
            <a:prstGeom prst="rect">
              <a:avLst/>
            </a:prstGeom>
          </p:spPr>
        </p:pic>
        <p:sp>
          <p:nvSpPr>
            <p:cNvPr id="2" name="Прямокутник 1">
              <a:extLst>
                <a:ext uri="{FF2B5EF4-FFF2-40B4-BE49-F238E27FC236}">
                  <a16:creationId xmlns:a16="http://schemas.microsoft.com/office/drawing/2014/main" xmlns="" id="{3D10A864-A660-42FD-961A-744900A290FE}"/>
                </a:ext>
              </a:extLst>
            </p:cNvPr>
            <p:cNvSpPr/>
            <p:nvPr/>
          </p:nvSpPr>
          <p:spPr>
            <a:xfrm>
              <a:off x="5384800" y="8305800"/>
              <a:ext cx="5257800" cy="431800"/>
            </a:xfrm>
            <a:prstGeom prst="rect">
              <a:avLst/>
            </a:prstGeom>
            <a:solidFill>
              <a:srgbClr val="F3F5F9"/>
            </a:solidFill>
            <a:ln>
              <a:solidFill>
                <a:srgbClr val="F2F5F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/>
            </a:p>
          </p:txBody>
        </p:sp>
      </p:grpSp>
    </p:spTree>
  </p:cSld>
  <p:clrMapOvr>
    <a:masterClrMapping/>
  </p:clrMapOvr>
  <p:transition spd="slow">
    <p:fade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A53727A5-2736-CAC1-E50B-E09AD45C92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256000" cy="9148861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182BF918-67C4-5B37-F180-EAE5367267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8437" t="90785" b="5050"/>
          <a:stretch>
            <a:fillRect/>
          </a:stretch>
        </p:blipFill>
        <p:spPr>
          <a:xfrm>
            <a:off x="14351000" y="8750300"/>
            <a:ext cx="1879600" cy="3810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D319D26F-9500-4479-E226-14EF83A257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2700"/>
            <a:ext cx="16287237" cy="9156700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75C1DE86-B928-80E8-30C7-0A859CB481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888" t="91690" r="934" b="4155"/>
          <a:stretch>
            <a:fillRect/>
          </a:stretch>
        </p:blipFill>
        <p:spPr>
          <a:xfrm>
            <a:off x="14605000" y="8763000"/>
            <a:ext cx="1651000" cy="3429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BFF9FEBE-63DA-5BC2-F4A6-57569F8DEC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700" y="-25400"/>
            <a:ext cx="16309826" cy="9169400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0BF48C2D-4C59-D818-D997-222ACF72D6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888" t="91690" r="934" b="4155"/>
          <a:stretch>
            <a:fillRect/>
          </a:stretch>
        </p:blipFill>
        <p:spPr>
          <a:xfrm>
            <a:off x="14605000" y="8763000"/>
            <a:ext cx="1651000" cy="3429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8CF2ED14-B9F9-0341-CFD2-B446A6B3EC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6264647" cy="9144000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29CB2148-A74C-B9BB-1F15-EB17A5AF3F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516" t="92500" r="366" b="4167"/>
          <a:stretch>
            <a:fillRect/>
          </a:stretch>
        </p:blipFill>
        <p:spPr>
          <a:xfrm>
            <a:off x="14122400" y="8788400"/>
            <a:ext cx="2133600" cy="304800"/>
          </a:xfrm>
          <a:prstGeom prst="rect">
            <a:avLst/>
          </a:prstGeom>
        </p:spPr>
      </p:pic>
      <p:sp>
        <p:nvSpPr>
          <p:cNvPr id="2" name="Прямокутник 1">
            <a:extLst>
              <a:ext uri="{FF2B5EF4-FFF2-40B4-BE49-F238E27FC236}">
                <a16:creationId xmlns:a16="http://schemas.microsoft.com/office/drawing/2014/main" xmlns="" id="{C42B1168-5B12-49B1-8C5A-C6D212D7AC18}"/>
              </a:ext>
            </a:extLst>
          </p:cNvPr>
          <p:cNvSpPr/>
          <p:nvPr/>
        </p:nvSpPr>
        <p:spPr>
          <a:xfrm>
            <a:off x="508000" y="1219200"/>
            <a:ext cx="7086600" cy="685800"/>
          </a:xfrm>
          <a:prstGeom prst="rect">
            <a:avLst/>
          </a:prstGeom>
          <a:solidFill>
            <a:srgbClr val="F7FAFE"/>
          </a:solidFill>
          <a:ln>
            <a:solidFill>
              <a:srgbClr val="F8FAF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</p:spTree>
  </p:cSld>
  <p:clrMapOvr>
    <a:masterClrMapping/>
  </p:clrMapOvr>
  <p:transition spd="slow">
    <p:fade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56CE1F19-C3C4-9677-E44A-059AB654E2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2700"/>
            <a:ext cx="16287237" cy="915670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30681D53-3706-114B-411A-DEF2AF6CF4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864" t="90846" r="36" b="4993"/>
          <a:stretch>
            <a:fillRect/>
          </a:stretch>
        </p:blipFill>
        <p:spPr>
          <a:xfrm>
            <a:off x="13995400" y="8610600"/>
            <a:ext cx="2133600" cy="3810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8FF3A227-E3C0-DA03-1B3D-86921D8E36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2700"/>
            <a:ext cx="16287237" cy="915670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17A71EC6-94EE-D611-518B-73B97BA039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79" t="93343" r="8457" b="1664"/>
          <a:stretch>
            <a:fillRect/>
          </a:stretch>
        </p:blipFill>
        <p:spPr>
          <a:xfrm>
            <a:off x="14147800" y="8686800"/>
            <a:ext cx="1981200" cy="4572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B43ABD89-7C2C-A08E-8FD4-1135AC73D2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5401"/>
            <a:ext cx="16256000" cy="913913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3F1DB229-6BCE-039D-C3DC-0A7236941F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971" t="87447" r="957" b="5745"/>
          <a:stretch>
            <a:fillRect/>
          </a:stretch>
        </p:blipFill>
        <p:spPr>
          <a:xfrm>
            <a:off x="13817600" y="8401050"/>
            <a:ext cx="2400300" cy="6096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6F7CD552-BB1D-3736-1992-ECD004D5F2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6264647" cy="9144000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89D4C4BA-8CE3-604A-CDD8-59DD163880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971" t="87447" r="957" b="5745"/>
          <a:stretch>
            <a:fillRect/>
          </a:stretch>
        </p:blipFill>
        <p:spPr>
          <a:xfrm>
            <a:off x="13817600" y="8401050"/>
            <a:ext cx="2400300" cy="6096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ABE53CCF-4DDB-4CA7-8A0B-193F125E6B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31800" y="-12700"/>
            <a:ext cx="17119600" cy="9548186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1785</TotalTime>
  <Words>63</Words>
  <Application>Microsoft Office PowerPoint</Application>
  <PresentationFormat>Произвольный</PresentationFormat>
  <Paragraphs>16</Paragraphs>
  <Slides>57</Slides>
  <Notes>3</Notes>
  <HiddenSlides>0</HiddenSlides>
  <MMClips>0</MMClips>
  <ScaleCrop>false</ScaleCrop>
  <HeadingPairs>
    <vt:vector size="4" baseType="variant">
      <vt:variant>
        <vt:lpstr>Тема</vt:lpstr>
      </vt:variant>
      <vt:variant>
        <vt:i4>2</vt:i4>
      </vt:variant>
      <vt:variant>
        <vt:lpstr>Заголовки слайдов</vt:lpstr>
      </vt:variant>
      <vt:variant>
        <vt:i4>57</vt:i4>
      </vt:variant>
    </vt:vector>
  </HeadingPairs>
  <TitlesOfParts>
    <vt:vector size="59" baseType="lpstr">
      <vt:lpstr>Office Theme</vt:lpstr>
      <vt:lpstr>1_Office Theme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S</dc:creator>
  <cp:lastModifiedBy>S</cp:lastModifiedBy>
  <cp:revision>36</cp:revision>
  <dcterms:created xsi:type="dcterms:W3CDTF">2006-08-16T00:00:00Z</dcterms:created>
  <dcterms:modified xsi:type="dcterms:W3CDTF">2026-06-17T16:56:45Z</dcterms:modified>
</cp:coreProperties>
</file>